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760" r:id="rId2"/>
    <p:sldId id="792" r:id="rId3"/>
    <p:sldId id="664" r:id="rId4"/>
    <p:sldId id="672" r:id="rId5"/>
    <p:sldId id="668" r:id="rId6"/>
    <p:sldId id="669" r:id="rId7"/>
    <p:sldId id="769" r:id="rId8"/>
    <p:sldId id="771" r:id="rId9"/>
    <p:sldId id="710" r:id="rId10"/>
    <p:sldId id="772" r:id="rId11"/>
    <p:sldId id="767" r:id="rId12"/>
    <p:sldId id="773" r:id="rId13"/>
    <p:sldId id="671" r:id="rId14"/>
    <p:sldId id="694" r:id="rId15"/>
    <p:sldId id="775" r:id="rId16"/>
    <p:sldId id="724" r:id="rId17"/>
    <p:sldId id="729" r:id="rId18"/>
    <p:sldId id="776" r:id="rId19"/>
    <p:sldId id="742" r:id="rId20"/>
    <p:sldId id="727" r:id="rId21"/>
    <p:sldId id="778" r:id="rId22"/>
    <p:sldId id="779" r:id="rId23"/>
    <p:sldId id="777" r:id="rId24"/>
    <p:sldId id="780" r:id="rId25"/>
    <p:sldId id="785" r:id="rId26"/>
    <p:sldId id="678" r:id="rId27"/>
    <p:sldId id="784" r:id="rId28"/>
    <p:sldId id="783" r:id="rId29"/>
    <p:sldId id="703" r:id="rId30"/>
    <p:sldId id="737" r:id="rId31"/>
    <p:sldId id="786" r:id="rId32"/>
    <p:sldId id="735" r:id="rId33"/>
    <p:sldId id="736" r:id="rId34"/>
    <p:sldId id="787" r:id="rId35"/>
    <p:sldId id="750" r:id="rId36"/>
    <p:sldId id="788" r:id="rId37"/>
    <p:sldId id="728" r:id="rId38"/>
    <p:sldId id="781" r:id="rId39"/>
    <p:sldId id="753" r:id="rId40"/>
    <p:sldId id="751" r:id="rId41"/>
    <p:sldId id="752" r:id="rId42"/>
    <p:sldId id="754" r:id="rId43"/>
    <p:sldId id="782" r:id="rId44"/>
    <p:sldId id="755" r:id="rId45"/>
    <p:sldId id="791" r:id="rId46"/>
    <p:sldId id="790" r:id="rId47"/>
    <p:sldId id="756" r:id="rId48"/>
    <p:sldId id="743" r:id="rId49"/>
    <p:sldId id="726" r:id="rId50"/>
    <p:sldId id="789" r:id="rId51"/>
    <p:sldId id="696" r:id="rId52"/>
    <p:sldId id="761" r:id="rId53"/>
    <p:sldId id="76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/>
    <p:restoredTop sz="88844"/>
  </p:normalViewPr>
  <p:slideViewPr>
    <p:cSldViewPr snapToGrid="0" snapToObjects="1">
      <p:cViewPr varScale="1">
        <p:scale>
          <a:sx n="98" d="100"/>
          <a:sy n="98" d="100"/>
        </p:scale>
        <p:origin x="13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32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6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71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4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7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9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7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77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8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69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9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44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13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40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2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68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1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5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9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0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51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55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9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05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8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12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55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75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84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73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77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68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6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7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28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3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9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8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2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9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5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25/11/2022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25/11/2022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25/11/2022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25/11/2022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25/11/2022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3.wdp"/><Relationship Id="rId18" Type="http://schemas.openxmlformats.org/officeDocument/2006/relationships/image" Target="../media/image20.emf"/><Relationship Id="rId26" Type="http://schemas.openxmlformats.org/officeDocument/2006/relationships/image" Target="../media/image13.emf"/><Relationship Id="rId3" Type="http://schemas.openxmlformats.org/officeDocument/2006/relationships/image" Target="../media/image8.png"/><Relationship Id="rId21" Type="http://schemas.openxmlformats.org/officeDocument/2006/relationships/image" Target="../media/image23.emf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9.emf"/><Relationship Id="rId25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emf"/><Relationship Id="rId24" Type="http://schemas.openxmlformats.org/officeDocument/2006/relationships/image" Target="../media/image26.emf"/><Relationship Id="rId5" Type="http://schemas.openxmlformats.org/officeDocument/2006/relationships/image" Target="../media/image3.emf"/><Relationship Id="rId15" Type="http://schemas.openxmlformats.org/officeDocument/2006/relationships/image" Target="../media/image17.emf"/><Relationship Id="rId23" Type="http://schemas.openxmlformats.org/officeDocument/2006/relationships/image" Target="../media/image25.emf"/><Relationship Id="rId28" Type="http://schemas.openxmlformats.org/officeDocument/2006/relationships/image" Target="../media/image15.emf"/><Relationship Id="rId10" Type="http://schemas.openxmlformats.org/officeDocument/2006/relationships/image" Target="../media/image6.png"/><Relationship Id="rId19" Type="http://schemas.openxmlformats.org/officeDocument/2006/relationships/image" Target="../media/image21.emf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emf"/><Relationship Id="rId22" Type="http://schemas.openxmlformats.org/officeDocument/2006/relationships/image" Target="../media/image24.emf"/><Relationship Id="rId27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3.wdp"/><Relationship Id="rId18" Type="http://schemas.openxmlformats.org/officeDocument/2006/relationships/image" Target="../media/image30.emf"/><Relationship Id="rId26" Type="http://schemas.openxmlformats.org/officeDocument/2006/relationships/image" Target="../media/image24.emf"/><Relationship Id="rId3" Type="http://schemas.openxmlformats.org/officeDocument/2006/relationships/image" Target="../media/image8.png"/><Relationship Id="rId21" Type="http://schemas.openxmlformats.org/officeDocument/2006/relationships/image" Target="../media/image19.emf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29.emf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20" Type="http://schemas.openxmlformats.org/officeDocument/2006/relationships/image" Target="../media/image18.emf"/><Relationship Id="rId29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emf"/><Relationship Id="rId24" Type="http://schemas.openxmlformats.org/officeDocument/2006/relationships/image" Target="../media/image22.emf"/><Relationship Id="rId32" Type="http://schemas.openxmlformats.org/officeDocument/2006/relationships/image" Target="../media/image15.emf"/><Relationship Id="rId5" Type="http://schemas.openxmlformats.org/officeDocument/2006/relationships/image" Target="../media/image3.emf"/><Relationship Id="rId15" Type="http://schemas.openxmlformats.org/officeDocument/2006/relationships/image" Target="../media/image27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image" Target="../media/image6.png"/><Relationship Id="rId19" Type="http://schemas.openxmlformats.org/officeDocument/2006/relationships/image" Target="../media/image17.emf"/><Relationship Id="rId31" Type="http://schemas.openxmlformats.org/officeDocument/2006/relationships/image" Target="../media/image14.emf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30.emf"/><Relationship Id="rId26" Type="http://schemas.openxmlformats.org/officeDocument/2006/relationships/image" Target="../media/image24.emf"/><Relationship Id="rId39" Type="http://schemas.openxmlformats.org/officeDocument/2006/relationships/image" Target="../media/image15.emf"/><Relationship Id="rId21" Type="http://schemas.openxmlformats.org/officeDocument/2006/relationships/image" Target="../media/image19.emf"/><Relationship Id="rId34" Type="http://schemas.openxmlformats.org/officeDocument/2006/relationships/image" Target="../media/image35.emf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29.emf"/><Relationship Id="rId25" Type="http://schemas.openxmlformats.org/officeDocument/2006/relationships/image" Target="../media/image23.emf"/><Relationship Id="rId33" Type="http://schemas.openxmlformats.org/officeDocument/2006/relationships/image" Target="../media/image34.emf"/><Relationship Id="rId38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18.emf"/><Relationship Id="rId2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emf"/><Relationship Id="rId24" Type="http://schemas.openxmlformats.org/officeDocument/2006/relationships/image" Target="../media/image22.emf"/><Relationship Id="rId32" Type="http://schemas.openxmlformats.org/officeDocument/2006/relationships/image" Target="../media/image33.png"/><Relationship Id="rId37" Type="http://schemas.openxmlformats.org/officeDocument/2006/relationships/image" Target="../media/image13.emf"/><Relationship Id="rId5" Type="http://schemas.openxmlformats.org/officeDocument/2006/relationships/image" Target="../media/image3.emf"/><Relationship Id="rId15" Type="http://schemas.openxmlformats.org/officeDocument/2006/relationships/image" Target="../media/image27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12.emf"/><Relationship Id="rId10" Type="http://schemas.openxmlformats.org/officeDocument/2006/relationships/image" Target="../media/image6.png"/><Relationship Id="rId19" Type="http://schemas.openxmlformats.org/officeDocument/2006/relationships/image" Target="../media/image17.emf"/><Relationship Id="rId31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31.emf"/><Relationship Id="rId35" Type="http://schemas.openxmlformats.org/officeDocument/2006/relationships/image" Target="../media/image36.emf"/><Relationship Id="rId8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emf"/><Relationship Id="rId18" Type="http://schemas.openxmlformats.org/officeDocument/2006/relationships/image" Target="../media/image35.emf"/><Relationship Id="rId26" Type="http://schemas.openxmlformats.org/officeDocument/2006/relationships/image" Target="../media/image21.emf"/><Relationship Id="rId3" Type="http://schemas.openxmlformats.org/officeDocument/2006/relationships/image" Target="../media/image8.png"/><Relationship Id="rId21" Type="http://schemas.openxmlformats.org/officeDocument/2006/relationships/image" Target="../media/image29.emf"/><Relationship Id="rId7" Type="http://schemas.microsoft.com/office/2007/relationships/hdphoto" Target="../media/hdphoto4.wdp"/><Relationship Id="rId12" Type="http://schemas.openxmlformats.org/officeDocument/2006/relationships/image" Target="../media/image7.emf"/><Relationship Id="rId17" Type="http://schemas.openxmlformats.org/officeDocument/2006/relationships/image" Target="../media/image34.emf"/><Relationship Id="rId25" Type="http://schemas.openxmlformats.org/officeDocument/2006/relationships/image" Target="../media/image20.emf"/><Relationship Id="rId3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28.png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.png"/><Relationship Id="rId24" Type="http://schemas.openxmlformats.org/officeDocument/2006/relationships/image" Target="../media/image19.emf"/><Relationship Id="rId32" Type="http://schemas.openxmlformats.org/officeDocument/2006/relationships/image" Target="../media/image26.emf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23" Type="http://schemas.openxmlformats.org/officeDocument/2006/relationships/image" Target="../media/image18.emf"/><Relationship Id="rId28" Type="http://schemas.openxmlformats.org/officeDocument/2006/relationships/image" Target="../media/image23.emf"/><Relationship Id="rId10" Type="http://schemas.openxmlformats.org/officeDocument/2006/relationships/image" Target="../media/image38.emf"/><Relationship Id="rId19" Type="http://schemas.openxmlformats.org/officeDocument/2006/relationships/image" Target="../media/image27.png"/><Relationship Id="rId31" Type="http://schemas.openxmlformats.org/officeDocument/2006/relationships/image" Target="../media/image36.emf"/><Relationship Id="rId4" Type="http://schemas.openxmlformats.org/officeDocument/2006/relationships/image" Target="../media/image5.png"/><Relationship Id="rId9" Type="http://schemas.openxmlformats.org/officeDocument/2006/relationships/image" Target="../media/image37.emf"/><Relationship Id="rId14" Type="http://schemas.openxmlformats.org/officeDocument/2006/relationships/image" Target="../media/image16.emf"/><Relationship Id="rId22" Type="http://schemas.openxmlformats.org/officeDocument/2006/relationships/image" Target="../media/image30.emf"/><Relationship Id="rId27" Type="http://schemas.openxmlformats.org/officeDocument/2006/relationships/image" Target="../media/image22.emf"/><Relationship Id="rId30" Type="http://schemas.openxmlformats.org/officeDocument/2006/relationships/image" Target="../media/image25.emf"/><Relationship Id="rId8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4.emf"/><Relationship Id="rId18" Type="http://schemas.openxmlformats.org/officeDocument/2006/relationships/image" Target="../media/image43.emf"/><Relationship Id="rId3" Type="http://schemas.openxmlformats.org/officeDocument/2006/relationships/image" Target="../media/image5.png"/><Relationship Id="rId7" Type="http://schemas.openxmlformats.org/officeDocument/2006/relationships/image" Target="../media/image22.emf"/><Relationship Id="rId12" Type="http://schemas.openxmlformats.org/officeDocument/2006/relationships/image" Target="../media/image23.emf"/><Relationship Id="rId17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1.emf"/><Relationship Id="rId5" Type="http://schemas.openxmlformats.org/officeDocument/2006/relationships/image" Target="../media/image40.emf"/><Relationship Id="rId15" Type="http://schemas.microsoft.com/office/2007/relationships/hdphoto" Target="../media/hdphoto1.wdp"/><Relationship Id="rId10" Type="http://schemas.openxmlformats.org/officeDocument/2006/relationships/image" Target="../media/image20.emf"/><Relationship Id="rId4" Type="http://schemas.openxmlformats.org/officeDocument/2006/relationships/image" Target="../media/image39.emf"/><Relationship Id="rId9" Type="http://schemas.openxmlformats.org/officeDocument/2006/relationships/image" Target="../media/image19.emf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20.emf"/><Relationship Id="rId1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9.emf"/><Relationship Id="rId12" Type="http://schemas.openxmlformats.org/officeDocument/2006/relationships/image" Target="../media/image19.emf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18.emf"/><Relationship Id="rId5" Type="http://schemas.openxmlformats.org/officeDocument/2006/relationships/image" Target="../media/image45.emf"/><Relationship Id="rId15" Type="http://schemas.openxmlformats.org/officeDocument/2006/relationships/image" Target="../media/image23.emf"/><Relationship Id="rId10" Type="http://schemas.openxmlformats.org/officeDocument/2006/relationships/image" Target="../media/image22.emf"/><Relationship Id="rId19" Type="http://schemas.openxmlformats.org/officeDocument/2006/relationships/image" Target="../media/image42.emf"/><Relationship Id="rId4" Type="http://schemas.openxmlformats.org/officeDocument/2006/relationships/image" Target="../media/image44.emf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20.emf"/><Relationship Id="rId18" Type="http://schemas.openxmlformats.org/officeDocument/2006/relationships/image" Target="../media/image50.emf"/><Relationship Id="rId3" Type="http://schemas.openxmlformats.org/officeDocument/2006/relationships/image" Target="../media/image9.png"/><Relationship Id="rId7" Type="http://schemas.openxmlformats.org/officeDocument/2006/relationships/image" Target="../media/image48.emf"/><Relationship Id="rId12" Type="http://schemas.openxmlformats.org/officeDocument/2006/relationships/image" Target="../media/image19.em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emf"/><Relationship Id="rId5" Type="http://schemas.microsoft.com/office/2007/relationships/hdphoto" Target="../media/hdphoto1.wdp"/><Relationship Id="rId15" Type="http://schemas.openxmlformats.org/officeDocument/2006/relationships/image" Target="../media/image23.emf"/><Relationship Id="rId10" Type="http://schemas.openxmlformats.org/officeDocument/2006/relationships/image" Target="../media/image22.emf"/><Relationship Id="rId19" Type="http://schemas.openxmlformats.org/officeDocument/2006/relationships/image" Target="../media/image51.emf"/><Relationship Id="rId4" Type="http://schemas.microsoft.com/office/2007/relationships/hdphoto" Target="../media/hdphoto5.wdp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20.emf"/><Relationship Id="rId1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8.emf"/><Relationship Id="rId12" Type="http://schemas.openxmlformats.org/officeDocument/2006/relationships/image" Target="../media/image19.em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.emf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emf"/><Relationship Id="rId5" Type="http://schemas.microsoft.com/office/2007/relationships/hdphoto" Target="../media/hdphoto1.wdp"/><Relationship Id="rId15" Type="http://schemas.openxmlformats.org/officeDocument/2006/relationships/image" Target="../media/image23.emf"/><Relationship Id="rId10" Type="http://schemas.openxmlformats.org/officeDocument/2006/relationships/image" Target="../media/image22.emf"/><Relationship Id="rId19" Type="http://schemas.openxmlformats.org/officeDocument/2006/relationships/image" Target="../media/image50.emf"/><Relationship Id="rId4" Type="http://schemas.microsoft.com/office/2007/relationships/hdphoto" Target="../media/hdphoto5.wdp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57.emf"/><Relationship Id="rId3" Type="http://schemas.openxmlformats.org/officeDocument/2006/relationships/image" Target="../media/image18.emf"/><Relationship Id="rId7" Type="http://schemas.openxmlformats.org/officeDocument/2006/relationships/image" Target="../media/image23.emf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55.png"/><Relationship Id="rId5" Type="http://schemas.openxmlformats.org/officeDocument/2006/relationships/image" Target="../media/image20.emf"/><Relationship Id="rId10" Type="http://schemas.openxmlformats.org/officeDocument/2006/relationships/image" Target="../media/image54.emf"/><Relationship Id="rId4" Type="http://schemas.openxmlformats.org/officeDocument/2006/relationships/image" Target="../media/image19.emf"/><Relationship Id="rId9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21.emf"/><Relationship Id="rId3" Type="http://schemas.openxmlformats.org/officeDocument/2006/relationships/image" Target="../media/image5.png"/><Relationship Id="rId7" Type="http://schemas.microsoft.com/office/2007/relationships/hdphoto" Target="../media/hdphoto7.wdp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9.emf"/><Relationship Id="rId5" Type="http://schemas.openxmlformats.org/officeDocument/2006/relationships/image" Target="../media/image9.png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8.png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0.emf"/><Relationship Id="rId18" Type="http://schemas.openxmlformats.org/officeDocument/2006/relationships/image" Target="../media/image59.emf"/><Relationship Id="rId3" Type="http://schemas.openxmlformats.org/officeDocument/2006/relationships/image" Target="../media/image5.png"/><Relationship Id="rId7" Type="http://schemas.microsoft.com/office/2007/relationships/hdphoto" Target="../media/hdphoto7.wdp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8.emf"/><Relationship Id="rId5" Type="http://schemas.openxmlformats.org/officeDocument/2006/relationships/image" Target="../media/image9.png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8.png"/><Relationship Id="rId9" Type="http://schemas.openxmlformats.org/officeDocument/2006/relationships/image" Target="../media/image58.emf"/><Relationship Id="rId1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image" Target="../media/image5.png"/><Relationship Id="rId21" Type="http://schemas.openxmlformats.org/officeDocument/2006/relationships/image" Target="../media/image59.emf"/><Relationship Id="rId7" Type="http://schemas.microsoft.com/office/2007/relationships/hdphoto" Target="../media/hdphoto7.wdp"/><Relationship Id="rId12" Type="http://schemas.openxmlformats.org/officeDocument/2006/relationships/image" Target="../media/image61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58.emf"/><Relationship Id="rId5" Type="http://schemas.openxmlformats.org/officeDocument/2006/relationships/image" Target="../media/image9.png"/><Relationship Id="rId15" Type="http://schemas.openxmlformats.org/officeDocument/2006/relationships/image" Target="../media/image19.emf"/><Relationship Id="rId10" Type="http://schemas.openxmlformats.org/officeDocument/2006/relationships/image" Target="../media/image60.emf"/><Relationship Id="rId19" Type="http://schemas.openxmlformats.org/officeDocument/2006/relationships/image" Target="../media/image23.emf"/><Relationship Id="rId4" Type="http://schemas.openxmlformats.org/officeDocument/2006/relationships/image" Target="../media/image8.png"/><Relationship Id="rId9" Type="http://schemas.openxmlformats.org/officeDocument/2006/relationships/image" Target="../media/image7.emf"/><Relationship Id="rId1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5.png"/><Relationship Id="rId7" Type="http://schemas.microsoft.com/office/2007/relationships/hdphoto" Target="../media/hdphoto7.wdp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61.emf"/><Relationship Id="rId5" Type="http://schemas.openxmlformats.org/officeDocument/2006/relationships/image" Target="../media/image9.png"/><Relationship Id="rId15" Type="http://schemas.openxmlformats.org/officeDocument/2006/relationships/image" Target="../media/image20.emf"/><Relationship Id="rId10" Type="http://schemas.openxmlformats.org/officeDocument/2006/relationships/image" Target="../media/image60.emf"/><Relationship Id="rId19" Type="http://schemas.openxmlformats.org/officeDocument/2006/relationships/image" Target="../media/image24.emf"/><Relationship Id="rId4" Type="http://schemas.openxmlformats.org/officeDocument/2006/relationships/image" Target="../media/image8.png"/><Relationship Id="rId9" Type="http://schemas.openxmlformats.org/officeDocument/2006/relationships/image" Target="../media/image7.emf"/><Relationship Id="rId1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emf"/><Relationship Id="rId18" Type="http://schemas.openxmlformats.org/officeDocument/2006/relationships/image" Target="../media/image63.emf"/><Relationship Id="rId3" Type="http://schemas.openxmlformats.org/officeDocument/2006/relationships/image" Target="../media/image5.png"/><Relationship Id="rId21" Type="http://schemas.openxmlformats.org/officeDocument/2006/relationships/image" Target="../media/image23.emf"/><Relationship Id="rId7" Type="http://schemas.microsoft.com/office/2007/relationships/hdphoto" Target="../media/hdphoto7.wdp"/><Relationship Id="rId12" Type="http://schemas.openxmlformats.org/officeDocument/2006/relationships/image" Target="../media/image17.emf"/><Relationship Id="rId17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61.emf"/><Relationship Id="rId5" Type="http://schemas.openxmlformats.org/officeDocument/2006/relationships/image" Target="../media/image9.png"/><Relationship Id="rId15" Type="http://schemas.openxmlformats.org/officeDocument/2006/relationships/image" Target="../media/image20.emf"/><Relationship Id="rId23" Type="http://schemas.openxmlformats.org/officeDocument/2006/relationships/image" Target="../media/image58.emf"/><Relationship Id="rId10" Type="http://schemas.openxmlformats.org/officeDocument/2006/relationships/image" Target="../media/image60.emf"/><Relationship Id="rId19" Type="http://schemas.openxmlformats.org/officeDocument/2006/relationships/image" Target="../media/image64.emf"/><Relationship Id="rId4" Type="http://schemas.openxmlformats.org/officeDocument/2006/relationships/image" Target="../media/image8.png"/><Relationship Id="rId9" Type="http://schemas.openxmlformats.org/officeDocument/2006/relationships/image" Target="../media/image7.emf"/><Relationship Id="rId14" Type="http://schemas.openxmlformats.org/officeDocument/2006/relationships/image" Target="../media/image19.emf"/><Relationship Id="rId2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58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0.emf"/><Relationship Id="rId5" Type="http://schemas.openxmlformats.org/officeDocument/2006/relationships/image" Target="../media/image2.png"/><Relationship Id="rId15" Type="http://schemas.openxmlformats.org/officeDocument/2006/relationships/image" Target="../media/image19.emf"/><Relationship Id="rId10" Type="http://schemas.openxmlformats.org/officeDocument/2006/relationships/image" Target="../media/image61.emf"/><Relationship Id="rId19" Type="http://schemas.openxmlformats.org/officeDocument/2006/relationships/image" Target="../media/image23.emf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emf"/><Relationship Id="rId18" Type="http://schemas.openxmlformats.org/officeDocument/2006/relationships/image" Target="../media/image21.emf"/><Relationship Id="rId3" Type="http://schemas.openxmlformats.org/officeDocument/2006/relationships/image" Target="../media/image65.emf"/><Relationship Id="rId21" Type="http://schemas.openxmlformats.org/officeDocument/2006/relationships/image" Target="../media/image24.emf"/><Relationship Id="rId7" Type="http://schemas.openxmlformats.org/officeDocument/2006/relationships/image" Target="../media/image7.emf"/><Relationship Id="rId12" Type="http://schemas.openxmlformats.org/officeDocument/2006/relationships/image" Target="../media/image60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1.emf"/><Relationship Id="rId5" Type="http://schemas.openxmlformats.org/officeDocument/2006/relationships/image" Target="../media/image5.png"/><Relationship Id="rId15" Type="http://schemas.openxmlformats.org/officeDocument/2006/relationships/image" Target="../media/image18.emf"/><Relationship Id="rId10" Type="http://schemas.microsoft.com/office/2007/relationships/hdphoto" Target="../media/hdphoto5.wdp"/><Relationship Id="rId19" Type="http://schemas.openxmlformats.org/officeDocument/2006/relationships/image" Target="../media/image22.emf"/><Relationship Id="rId4" Type="http://schemas.openxmlformats.org/officeDocument/2006/relationships/image" Target="../media/image8.png"/><Relationship Id="rId9" Type="http://schemas.microsoft.com/office/2007/relationships/hdphoto" Target="../media/hdphoto2.wdp"/><Relationship Id="rId1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60.emf"/><Relationship Id="rId18" Type="http://schemas.openxmlformats.org/officeDocument/2006/relationships/image" Target="../media/image20.emf"/><Relationship Id="rId3" Type="http://schemas.openxmlformats.org/officeDocument/2006/relationships/image" Target="../media/image65.emf"/><Relationship Id="rId21" Type="http://schemas.openxmlformats.org/officeDocument/2006/relationships/image" Target="../media/image23.emf"/><Relationship Id="rId7" Type="http://schemas.openxmlformats.org/officeDocument/2006/relationships/image" Target="../media/image2.png"/><Relationship Id="rId12" Type="http://schemas.openxmlformats.org/officeDocument/2006/relationships/image" Target="../media/image61.emf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openxmlformats.org/officeDocument/2006/relationships/image" Target="../media/image8.png"/><Relationship Id="rId15" Type="http://schemas.openxmlformats.org/officeDocument/2006/relationships/image" Target="../media/image17.emf"/><Relationship Id="rId10" Type="http://schemas.microsoft.com/office/2007/relationships/hdphoto" Target="../media/hdphoto2.wdp"/><Relationship Id="rId19" Type="http://schemas.openxmlformats.org/officeDocument/2006/relationships/image" Target="../media/image21.emf"/><Relationship Id="rId4" Type="http://schemas.openxmlformats.org/officeDocument/2006/relationships/image" Target="../media/image66.emf"/><Relationship Id="rId9" Type="http://schemas.openxmlformats.org/officeDocument/2006/relationships/image" Target="../media/image9.png"/><Relationship Id="rId14" Type="http://schemas.openxmlformats.org/officeDocument/2006/relationships/image" Target="../media/image58.emf"/><Relationship Id="rId2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emf"/><Relationship Id="rId18" Type="http://schemas.openxmlformats.org/officeDocument/2006/relationships/image" Target="../media/image21.emf"/><Relationship Id="rId26" Type="http://schemas.openxmlformats.org/officeDocument/2006/relationships/image" Target="../media/image71.emf"/><Relationship Id="rId3" Type="http://schemas.openxmlformats.org/officeDocument/2006/relationships/image" Target="../media/image66.emf"/><Relationship Id="rId21" Type="http://schemas.openxmlformats.org/officeDocument/2006/relationships/image" Target="../media/image23.emf"/><Relationship Id="rId7" Type="http://schemas.openxmlformats.org/officeDocument/2006/relationships/image" Target="../media/image7.emf"/><Relationship Id="rId12" Type="http://schemas.openxmlformats.org/officeDocument/2006/relationships/image" Target="../media/image60.emf"/><Relationship Id="rId17" Type="http://schemas.openxmlformats.org/officeDocument/2006/relationships/image" Target="../media/image20.emf"/><Relationship Id="rId25" Type="http://schemas.openxmlformats.org/officeDocument/2006/relationships/image" Target="../media/image70.em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1.emf"/><Relationship Id="rId24" Type="http://schemas.openxmlformats.org/officeDocument/2006/relationships/image" Target="../media/image69.emf"/><Relationship Id="rId5" Type="http://schemas.openxmlformats.org/officeDocument/2006/relationships/image" Target="../media/image5.png"/><Relationship Id="rId15" Type="http://schemas.openxmlformats.org/officeDocument/2006/relationships/image" Target="../media/image18.emf"/><Relationship Id="rId23" Type="http://schemas.openxmlformats.org/officeDocument/2006/relationships/image" Target="../media/image68.emf"/><Relationship Id="rId10" Type="http://schemas.microsoft.com/office/2007/relationships/hdphoto" Target="../media/hdphoto5.wdp"/><Relationship Id="rId19" Type="http://schemas.openxmlformats.org/officeDocument/2006/relationships/image" Target="../media/image67.emf"/><Relationship Id="rId4" Type="http://schemas.openxmlformats.org/officeDocument/2006/relationships/image" Target="../media/image8.png"/><Relationship Id="rId9" Type="http://schemas.microsoft.com/office/2007/relationships/hdphoto" Target="../media/hdphoto2.wdp"/><Relationship Id="rId14" Type="http://schemas.openxmlformats.org/officeDocument/2006/relationships/image" Target="../media/image17.emf"/><Relationship Id="rId2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3.emf"/><Relationship Id="rId18" Type="http://schemas.openxmlformats.org/officeDocument/2006/relationships/image" Target="../media/image20.emf"/><Relationship Id="rId26" Type="http://schemas.openxmlformats.org/officeDocument/2006/relationships/image" Target="../media/image24.emf"/><Relationship Id="rId3" Type="http://schemas.openxmlformats.org/officeDocument/2006/relationships/image" Target="../media/image8.png"/><Relationship Id="rId21" Type="http://schemas.openxmlformats.org/officeDocument/2006/relationships/image" Target="../media/image60.emf"/><Relationship Id="rId7" Type="http://schemas.openxmlformats.org/officeDocument/2006/relationships/image" Target="../media/image9.png"/><Relationship Id="rId12" Type="http://schemas.openxmlformats.org/officeDocument/2006/relationships/image" Target="../media/image72.emf"/><Relationship Id="rId17" Type="http://schemas.openxmlformats.org/officeDocument/2006/relationships/image" Target="../media/image19.emf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8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6.emf"/><Relationship Id="rId24" Type="http://schemas.openxmlformats.org/officeDocument/2006/relationships/image" Target="../media/image22.emf"/><Relationship Id="rId5" Type="http://schemas.openxmlformats.org/officeDocument/2006/relationships/image" Target="../media/image2.png"/><Relationship Id="rId15" Type="http://schemas.openxmlformats.org/officeDocument/2006/relationships/image" Target="../media/image17.emf"/><Relationship Id="rId23" Type="http://schemas.openxmlformats.org/officeDocument/2006/relationships/image" Target="../media/image74.emf"/><Relationship Id="rId10" Type="http://schemas.openxmlformats.org/officeDocument/2006/relationships/image" Target="../media/image61.emf"/><Relationship Id="rId19" Type="http://schemas.openxmlformats.org/officeDocument/2006/relationships/image" Target="../media/image21.emf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58.emf"/><Relationship Id="rId22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2.emf"/><Relationship Id="rId18" Type="http://schemas.openxmlformats.org/officeDocument/2006/relationships/image" Target="../media/image23.emf"/><Relationship Id="rId3" Type="http://schemas.openxmlformats.org/officeDocument/2006/relationships/image" Target="../media/image9.png"/><Relationship Id="rId21" Type="http://schemas.openxmlformats.org/officeDocument/2006/relationships/image" Target="../media/image76.emf"/><Relationship Id="rId7" Type="http://schemas.openxmlformats.org/officeDocument/2006/relationships/image" Target="../media/image2.png"/><Relationship Id="rId12" Type="http://schemas.openxmlformats.org/officeDocument/2006/relationships/image" Target="../media/image17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0.emf"/><Relationship Id="rId2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9.emf"/><Relationship Id="rId5" Type="http://schemas.microsoft.com/office/2007/relationships/hdphoto" Target="../media/hdphoto1.wdp"/><Relationship Id="rId15" Type="http://schemas.openxmlformats.org/officeDocument/2006/relationships/image" Target="../media/image19.emf"/><Relationship Id="rId10" Type="http://schemas.openxmlformats.org/officeDocument/2006/relationships/image" Target="../media/image48.emf"/><Relationship Id="rId19" Type="http://schemas.openxmlformats.org/officeDocument/2006/relationships/image" Target="../media/image24.emf"/><Relationship Id="rId4" Type="http://schemas.microsoft.com/office/2007/relationships/hdphoto" Target="../media/hdphoto5.wdp"/><Relationship Id="rId9" Type="http://schemas.openxmlformats.org/officeDocument/2006/relationships/image" Target="../media/image11.png"/><Relationship Id="rId1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2.emf"/><Relationship Id="rId18" Type="http://schemas.openxmlformats.org/officeDocument/2006/relationships/image" Target="../media/image23.emf"/><Relationship Id="rId3" Type="http://schemas.openxmlformats.org/officeDocument/2006/relationships/image" Target="../media/image9.png"/><Relationship Id="rId21" Type="http://schemas.openxmlformats.org/officeDocument/2006/relationships/image" Target="../media/image76.emf"/><Relationship Id="rId7" Type="http://schemas.openxmlformats.org/officeDocument/2006/relationships/image" Target="../media/image2.png"/><Relationship Id="rId12" Type="http://schemas.openxmlformats.org/officeDocument/2006/relationships/image" Target="../media/image17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0.emf"/><Relationship Id="rId2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9.emf"/><Relationship Id="rId5" Type="http://schemas.microsoft.com/office/2007/relationships/hdphoto" Target="../media/hdphoto1.wdp"/><Relationship Id="rId15" Type="http://schemas.openxmlformats.org/officeDocument/2006/relationships/image" Target="../media/image19.emf"/><Relationship Id="rId10" Type="http://schemas.openxmlformats.org/officeDocument/2006/relationships/image" Target="../media/image48.emf"/><Relationship Id="rId19" Type="http://schemas.openxmlformats.org/officeDocument/2006/relationships/image" Target="../media/image24.emf"/><Relationship Id="rId4" Type="http://schemas.microsoft.com/office/2007/relationships/hdphoto" Target="../media/hdphoto5.wdp"/><Relationship Id="rId9" Type="http://schemas.openxmlformats.org/officeDocument/2006/relationships/image" Target="../media/image11.png"/><Relationship Id="rId14" Type="http://schemas.openxmlformats.org/officeDocument/2006/relationships/image" Target="../media/image18.emf"/><Relationship Id="rId22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emf"/><Relationship Id="rId18" Type="http://schemas.openxmlformats.org/officeDocument/2006/relationships/image" Target="../media/image24.emf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7.emf"/><Relationship Id="rId12" Type="http://schemas.openxmlformats.org/officeDocument/2006/relationships/image" Target="../media/image22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1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7.emf"/><Relationship Id="rId5" Type="http://schemas.openxmlformats.org/officeDocument/2006/relationships/image" Target="../media/image5.png"/><Relationship Id="rId15" Type="http://schemas.openxmlformats.org/officeDocument/2006/relationships/image" Target="../media/image20.emf"/><Relationship Id="rId10" Type="http://schemas.openxmlformats.org/officeDocument/2006/relationships/image" Target="../media/image49.emf"/><Relationship Id="rId19" Type="http://schemas.openxmlformats.org/officeDocument/2006/relationships/image" Target="../media/image75.emf"/><Relationship Id="rId4" Type="http://schemas.microsoft.com/office/2007/relationships/hdphoto" Target="../media/hdphoto5.wdp"/><Relationship Id="rId9" Type="http://schemas.openxmlformats.org/officeDocument/2006/relationships/image" Target="../media/image48.emf"/><Relationship Id="rId14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emf"/><Relationship Id="rId18" Type="http://schemas.openxmlformats.org/officeDocument/2006/relationships/image" Target="../media/image24.emf"/><Relationship Id="rId3" Type="http://schemas.openxmlformats.org/officeDocument/2006/relationships/image" Target="../media/image9.png"/><Relationship Id="rId21" Type="http://schemas.microsoft.com/office/2007/relationships/hdphoto" Target="../media/hdphoto5.wdp"/><Relationship Id="rId7" Type="http://schemas.openxmlformats.org/officeDocument/2006/relationships/image" Target="../media/image7.emf"/><Relationship Id="rId12" Type="http://schemas.openxmlformats.org/officeDocument/2006/relationships/image" Target="../media/image22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7.emf"/><Relationship Id="rId5" Type="http://schemas.openxmlformats.org/officeDocument/2006/relationships/image" Target="../media/image5.png"/><Relationship Id="rId15" Type="http://schemas.openxmlformats.org/officeDocument/2006/relationships/image" Target="../media/image20.emf"/><Relationship Id="rId23" Type="http://schemas.openxmlformats.org/officeDocument/2006/relationships/image" Target="../media/image79.emf"/><Relationship Id="rId10" Type="http://schemas.openxmlformats.org/officeDocument/2006/relationships/image" Target="../media/image49.emf"/><Relationship Id="rId19" Type="http://schemas.openxmlformats.org/officeDocument/2006/relationships/image" Target="../media/image75.emf"/><Relationship Id="rId4" Type="http://schemas.microsoft.com/office/2007/relationships/hdphoto" Target="../media/hdphoto1.wdp"/><Relationship Id="rId9" Type="http://schemas.openxmlformats.org/officeDocument/2006/relationships/image" Target="../media/image48.emf"/><Relationship Id="rId14" Type="http://schemas.openxmlformats.org/officeDocument/2006/relationships/image" Target="../media/image19.emf"/><Relationship Id="rId22" Type="http://schemas.openxmlformats.org/officeDocument/2006/relationships/image" Target="../media/image7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20.emf"/><Relationship Id="rId18" Type="http://schemas.openxmlformats.org/officeDocument/2006/relationships/image" Target="../media/image76.emf"/><Relationship Id="rId3" Type="http://schemas.openxmlformats.org/officeDocument/2006/relationships/image" Target="../media/image5.png"/><Relationship Id="rId21" Type="http://schemas.openxmlformats.org/officeDocument/2006/relationships/image" Target="../media/image9.png"/><Relationship Id="rId7" Type="http://schemas.openxmlformats.org/officeDocument/2006/relationships/image" Target="../media/image48.emf"/><Relationship Id="rId12" Type="http://schemas.openxmlformats.org/officeDocument/2006/relationships/image" Target="../media/image19.emf"/><Relationship Id="rId17" Type="http://schemas.openxmlformats.org/officeDocument/2006/relationships/image" Target="../media/image75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4.emf"/><Relationship Id="rId20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5" Type="http://schemas.openxmlformats.org/officeDocument/2006/relationships/image" Target="../media/image23.emf"/><Relationship Id="rId23" Type="http://schemas.microsoft.com/office/2007/relationships/hdphoto" Target="../media/hdphoto5.wdp"/><Relationship Id="rId10" Type="http://schemas.openxmlformats.org/officeDocument/2006/relationships/image" Target="../media/image22.emf"/><Relationship Id="rId19" Type="http://schemas.openxmlformats.org/officeDocument/2006/relationships/image" Target="../media/image78.emf"/><Relationship Id="rId4" Type="http://schemas.openxmlformats.org/officeDocument/2006/relationships/image" Target="../media/image2.png"/><Relationship Id="rId9" Type="http://schemas.openxmlformats.org/officeDocument/2006/relationships/image" Target="../media/image17.emf"/><Relationship Id="rId14" Type="http://schemas.openxmlformats.org/officeDocument/2006/relationships/image" Target="../media/image21.emf"/><Relationship Id="rId22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20.emf"/><Relationship Id="rId18" Type="http://schemas.openxmlformats.org/officeDocument/2006/relationships/image" Target="../media/image76.emf"/><Relationship Id="rId3" Type="http://schemas.openxmlformats.org/officeDocument/2006/relationships/image" Target="../media/image5.png"/><Relationship Id="rId21" Type="http://schemas.microsoft.com/office/2007/relationships/hdphoto" Target="../media/hdphoto1.wdp"/><Relationship Id="rId7" Type="http://schemas.openxmlformats.org/officeDocument/2006/relationships/image" Target="../media/image48.emf"/><Relationship Id="rId12" Type="http://schemas.openxmlformats.org/officeDocument/2006/relationships/image" Target="../media/image19.emf"/><Relationship Id="rId17" Type="http://schemas.openxmlformats.org/officeDocument/2006/relationships/image" Target="../media/image75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4.emf"/><Relationship Id="rId2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5" Type="http://schemas.openxmlformats.org/officeDocument/2006/relationships/image" Target="../media/image23.emf"/><Relationship Id="rId10" Type="http://schemas.openxmlformats.org/officeDocument/2006/relationships/image" Target="../media/image22.emf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20.emf"/><Relationship Id="rId18" Type="http://schemas.openxmlformats.org/officeDocument/2006/relationships/image" Target="../media/image76.emf"/><Relationship Id="rId3" Type="http://schemas.openxmlformats.org/officeDocument/2006/relationships/image" Target="../media/image5.png"/><Relationship Id="rId21" Type="http://schemas.microsoft.com/office/2007/relationships/hdphoto" Target="../media/hdphoto1.wdp"/><Relationship Id="rId7" Type="http://schemas.openxmlformats.org/officeDocument/2006/relationships/image" Target="../media/image48.emf"/><Relationship Id="rId12" Type="http://schemas.openxmlformats.org/officeDocument/2006/relationships/image" Target="../media/image19.emf"/><Relationship Id="rId17" Type="http://schemas.openxmlformats.org/officeDocument/2006/relationships/image" Target="../media/image75.e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4.emf"/><Relationship Id="rId2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5" Type="http://schemas.openxmlformats.org/officeDocument/2006/relationships/image" Target="../media/image23.emf"/><Relationship Id="rId10" Type="http://schemas.openxmlformats.org/officeDocument/2006/relationships/image" Target="../media/image22.emf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58.emf"/><Relationship Id="rId1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2.emf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openxmlformats.org/officeDocument/2006/relationships/image" Target="../media/image8.png"/><Relationship Id="rId15" Type="http://schemas.openxmlformats.org/officeDocument/2006/relationships/image" Target="../media/image17.emf"/><Relationship Id="rId10" Type="http://schemas.openxmlformats.org/officeDocument/2006/relationships/image" Target="../media/image10.emf"/><Relationship Id="rId19" Type="http://schemas.openxmlformats.org/officeDocument/2006/relationships/image" Target="../media/image20.emf"/><Relationship Id="rId4" Type="http://schemas.openxmlformats.org/officeDocument/2006/relationships/image" Target="../media/image82.emf"/><Relationship Id="rId9" Type="http://schemas.microsoft.com/office/2007/relationships/hdphoto" Target="../media/hdphoto1.wdp"/><Relationship Id="rId14" Type="http://schemas.openxmlformats.org/officeDocument/2006/relationships/image" Target="../media/image8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2.emf"/><Relationship Id="rId18" Type="http://schemas.openxmlformats.org/officeDocument/2006/relationships/image" Target="../media/image85.emf"/><Relationship Id="rId3" Type="http://schemas.openxmlformats.org/officeDocument/2006/relationships/image" Target="../media/image8.png"/><Relationship Id="rId21" Type="http://schemas.openxmlformats.org/officeDocument/2006/relationships/image" Target="../media/image58.emf"/><Relationship Id="rId7" Type="http://schemas.microsoft.com/office/2007/relationships/hdphoto" Target="../media/hdphoto2.wdp"/><Relationship Id="rId12" Type="http://schemas.openxmlformats.org/officeDocument/2006/relationships/image" Target="../media/image17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0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84.emf"/><Relationship Id="rId5" Type="http://schemas.openxmlformats.org/officeDocument/2006/relationships/image" Target="../media/image82.emf"/><Relationship Id="rId15" Type="http://schemas.openxmlformats.org/officeDocument/2006/relationships/image" Target="../media/image19.emf"/><Relationship Id="rId10" Type="http://schemas.openxmlformats.org/officeDocument/2006/relationships/image" Target="../media/image5.png"/><Relationship Id="rId19" Type="http://schemas.openxmlformats.org/officeDocument/2006/relationships/image" Target="../media/image86.emf"/><Relationship Id="rId4" Type="http://schemas.openxmlformats.org/officeDocument/2006/relationships/image" Target="../media/image66.emf"/><Relationship Id="rId9" Type="http://schemas.microsoft.com/office/2007/relationships/hdphoto" Target="../media/hdphoto1.wdp"/><Relationship Id="rId14" Type="http://schemas.openxmlformats.org/officeDocument/2006/relationships/image" Target="../media/image18.emf"/><Relationship Id="rId2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emf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7.emf"/><Relationship Id="rId18" Type="http://schemas.openxmlformats.org/officeDocument/2006/relationships/image" Target="../media/image21.emf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84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9.emf"/><Relationship Id="rId20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2.emf"/><Relationship Id="rId15" Type="http://schemas.openxmlformats.org/officeDocument/2006/relationships/image" Target="../media/image18.emf"/><Relationship Id="rId10" Type="http://schemas.openxmlformats.org/officeDocument/2006/relationships/image" Target="../media/image10.emf"/><Relationship Id="rId19" Type="http://schemas.openxmlformats.org/officeDocument/2006/relationships/image" Target="../media/image58.emf"/><Relationship Id="rId4" Type="http://schemas.openxmlformats.org/officeDocument/2006/relationships/image" Target="../media/image66.emf"/><Relationship Id="rId9" Type="http://schemas.microsoft.com/office/2007/relationships/hdphoto" Target="../media/hdphoto1.wdp"/><Relationship Id="rId14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7.emf"/><Relationship Id="rId18" Type="http://schemas.openxmlformats.org/officeDocument/2006/relationships/image" Target="../media/image21.emf"/><Relationship Id="rId3" Type="http://schemas.openxmlformats.org/officeDocument/2006/relationships/image" Target="../media/image8.png"/><Relationship Id="rId21" Type="http://schemas.openxmlformats.org/officeDocument/2006/relationships/image" Target="../media/image88.emf"/><Relationship Id="rId7" Type="http://schemas.microsoft.com/office/2007/relationships/hdphoto" Target="../media/hdphoto2.wdp"/><Relationship Id="rId12" Type="http://schemas.openxmlformats.org/officeDocument/2006/relationships/image" Target="../media/image84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9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2.emf"/><Relationship Id="rId15" Type="http://schemas.openxmlformats.org/officeDocument/2006/relationships/image" Target="../media/image18.emf"/><Relationship Id="rId10" Type="http://schemas.openxmlformats.org/officeDocument/2006/relationships/image" Target="../media/image10.emf"/><Relationship Id="rId19" Type="http://schemas.openxmlformats.org/officeDocument/2006/relationships/image" Target="../media/image58.emf"/><Relationship Id="rId4" Type="http://schemas.openxmlformats.org/officeDocument/2006/relationships/image" Target="../media/image66.emf"/><Relationship Id="rId9" Type="http://schemas.microsoft.com/office/2007/relationships/hdphoto" Target="../media/hdphoto1.wdp"/><Relationship Id="rId1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0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58.emf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91.emf"/><Relationship Id="rId9" Type="http://schemas.openxmlformats.org/officeDocument/2006/relationships/image" Target="../media/image84.emf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3.emf"/><Relationship Id="rId3" Type="http://schemas.openxmlformats.org/officeDocument/2006/relationships/image" Target="../media/image90.emf"/><Relationship Id="rId7" Type="http://schemas.openxmlformats.org/officeDocument/2006/relationships/image" Target="../media/image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58.emf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91.emf"/><Relationship Id="rId9" Type="http://schemas.openxmlformats.org/officeDocument/2006/relationships/image" Target="../media/image84.emf"/><Relationship Id="rId14" Type="http://schemas.openxmlformats.org/officeDocument/2006/relationships/image" Target="../media/image9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8.e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58.emf"/><Relationship Id="rId5" Type="http://schemas.openxmlformats.org/officeDocument/2006/relationships/image" Target="../media/image17.emf"/><Relationship Id="rId15" Type="http://schemas.openxmlformats.org/officeDocument/2006/relationships/image" Target="../media/image96.png"/><Relationship Id="rId10" Type="http://schemas.openxmlformats.org/officeDocument/2006/relationships/image" Target="../media/image21.emf"/><Relationship Id="rId4" Type="http://schemas.openxmlformats.org/officeDocument/2006/relationships/image" Target="../media/image5.png"/><Relationship Id="rId9" Type="http://schemas.openxmlformats.org/officeDocument/2006/relationships/image" Target="../media/image20.emf"/><Relationship Id="rId1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7.emf"/><Relationship Id="rId18" Type="http://schemas.microsoft.com/office/2007/relationships/hdphoto" Target="../media/hdphoto1.wdp"/><Relationship Id="rId3" Type="http://schemas.openxmlformats.org/officeDocument/2006/relationships/image" Target="../media/image66.emf"/><Relationship Id="rId7" Type="http://schemas.openxmlformats.org/officeDocument/2006/relationships/image" Target="../media/image20.emf"/><Relationship Id="rId12" Type="http://schemas.openxmlformats.org/officeDocument/2006/relationships/image" Target="../media/image2.png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4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5.png"/><Relationship Id="rId5" Type="http://schemas.openxmlformats.org/officeDocument/2006/relationships/image" Target="../media/image18.emf"/><Relationship Id="rId15" Type="http://schemas.openxmlformats.org/officeDocument/2006/relationships/image" Target="../media/image9.png"/><Relationship Id="rId10" Type="http://schemas.openxmlformats.org/officeDocument/2006/relationships/image" Target="../media/image24.emf"/><Relationship Id="rId19" Type="http://schemas.openxmlformats.org/officeDocument/2006/relationships/image" Target="../media/image10.emf"/><Relationship Id="rId4" Type="http://schemas.openxmlformats.org/officeDocument/2006/relationships/image" Target="../media/image17.emf"/><Relationship Id="rId9" Type="http://schemas.openxmlformats.org/officeDocument/2006/relationships/image" Target="../media/image23.emf"/><Relationship Id="rId1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7.emf"/><Relationship Id="rId18" Type="http://schemas.microsoft.com/office/2007/relationships/hdphoto" Target="../media/hdphoto1.wdp"/><Relationship Id="rId3" Type="http://schemas.openxmlformats.org/officeDocument/2006/relationships/image" Target="../media/image66.emf"/><Relationship Id="rId7" Type="http://schemas.openxmlformats.org/officeDocument/2006/relationships/image" Target="../media/image20.emf"/><Relationship Id="rId12" Type="http://schemas.openxmlformats.org/officeDocument/2006/relationships/image" Target="../media/image2.png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44.xml"/><Relationship Id="rId16" Type="http://schemas.microsoft.com/office/2007/relationships/hdphoto" Target="../media/hdphoto2.wdp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5.png"/><Relationship Id="rId5" Type="http://schemas.openxmlformats.org/officeDocument/2006/relationships/image" Target="../media/image18.emf"/><Relationship Id="rId15" Type="http://schemas.openxmlformats.org/officeDocument/2006/relationships/image" Target="../media/image9.png"/><Relationship Id="rId10" Type="http://schemas.openxmlformats.org/officeDocument/2006/relationships/image" Target="../media/image24.emf"/><Relationship Id="rId19" Type="http://schemas.openxmlformats.org/officeDocument/2006/relationships/image" Target="../media/image10.emf"/><Relationship Id="rId4" Type="http://schemas.openxmlformats.org/officeDocument/2006/relationships/image" Target="../media/image17.emf"/><Relationship Id="rId9" Type="http://schemas.openxmlformats.org/officeDocument/2006/relationships/image" Target="../media/image23.emf"/><Relationship Id="rId1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emf"/><Relationship Id="rId18" Type="http://schemas.openxmlformats.org/officeDocument/2006/relationships/image" Target="../media/image7.emf"/><Relationship Id="rId26" Type="http://schemas.microsoft.com/office/2007/relationships/hdphoto" Target="../media/hdphoto1.wdp"/><Relationship Id="rId3" Type="http://schemas.openxmlformats.org/officeDocument/2006/relationships/image" Target="../media/image67.emf"/><Relationship Id="rId21" Type="http://schemas.openxmlformats.org/officeDocument/2006/relationships/image" Target="../media/image74.emf"/><Relationship Id="rId7" Type="http://schemas.openxmlformats.org/officeDocument/2006/relationships/image" Target="../media/image8.png"/><Relationship Id="rId12" Type="http://schemas.openxmlformats.org/officeDocument/2006/relationships/image" Target="../media/image19.emf"/><Relationship Id="rId17" Type="http://schemas.openxmlformats.org/officeDocument/2006/relationships/image" Target="../media/image2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4.emf"/><Relationship Id="rId20" Type="http://schemas.openxmlformats.org/officeDocument/2006/relationships/image" Target="../media/image60.emf"/><Relationship Id="rId29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11" Type="http://schemas.openxmlformats.org/officeDocument/2006/relationships/image" Target="../media/image18.emf"/><Relationship Id="rId24" Type="http://schemas.openxmlformats.org/officeDocument/2006/relationships/image" Target="../media/image104.emf"/><Relationship Id="rId5" Type="http://schemas.openxmlformats.org/officeDocument/2006/relationships/image" Target="../media/image101.png"/><Relationship Id="rId15" Type="http://schemas.openxmlformats.org/officeDocument/2006/relationships/image" Target="../media/image23.emf"/><Relationship Id="rId23" Type="http://schemas.openxmlformats.org/officeDocument/2006/relationships/image" Target="../media/image103.emf"/><Relationship Id="rId28" Type="http://schemas.openxmlformats.org/officeDocument/2006/relationships/image" Target="../media/image106.emf"/><Relationship Id="rId10" Type="http://schemas.openxmlformats.org/officeDocument/2006/relationships/image" Target="../media/image17.emf"/><Relationship Id="rId19" Type="http://schemas.openxmlformats.org/officeDocument/2006/relationships/image" Target="../media/image61.emf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21.emf"/><Relationship Id="rId22" Type="http://schemas.openxmlformats.org/officeDocument/2006/relationships/image" Target="../media/image102.emf"/><Relationship Id="rId27" Type="http://schemas.openxmlformats.org/officeDocument/2006/relationships/image" Target="../media/image10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7.emf"/><Relationship Id="rId18" Type="http://schemas.openxmlformats.org/officeDocument/2006/relationships/image" Target="../media/image101.png"/><Relationship Id="rId26" Type="http://schemas.openxmlformats.org/officeDocument/2006/relationships/image" Target="../media/image110.emf"/><Relationship Id="rId3" Type="http://schemas.openxmlformats.org/officeDocument/2006/relationships/image" Target="../media/image103.emf"/><Relationship Id="rId21" Type="http://schemas.openxmlformats.org/officeDocument/2006/relationships/image" Target="../media/image9.png"/><Relationship Id="rId7" Type="http://schemas.openxmlformats.org/officeDocument/2006/relationships/image" Target="../media/image19.emf"/><Relationship Id="rId12" Type="http://schemas.openxmlformats.org/officeDocument/2006/relationships/image" Target="../media/image2.png"/><Relationship Id="rId17" Type="http://schemas.openxmlformats.org/officeDocument/2006/relationships/image" Target="../media/image74.emf"/><Relationship Id="rId25" Type="http://schemas.openxmlformats.org/officeDocument/2006/relationships/image" Target="../media/image109.emf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02.emf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4.emf"/><Relationship Id="rId24" Type="http://schemas.openxmlformats.org/officeDocument/2006/relationships/image" Target="../media/image108.emf"/><Relationship Id="rId5" Type="http://schemas.openxmlformats.org/officeDocument/2006/relationships/image" Target="../media/image17.emf"/><Relationship Id="rId15" Type="http://schemas.openxmlformats.org/officeDocument/2006/relationships/image" Target="../media/image60.emf"/><Relationship Id="rId23" Type="http://schemas.openxmlformats.org/officeDocument/2006/relationships/image" Target="../media/image105.emf"/><Relationship Id="rId10" Type="http://schemas.openxmlformats.org/officeDocument/2006/relationships/image" Target="../media/image23.emf"/><Relationship Id="rId19" Type="http://schemas.openxmlformats.org/officeDocument/2006/relationships/image" Target="../media/image104.emf"/><Relationship Id="rId4" Type="http://schemas.openxmlformats.org/officeDocument/2006/relationships/image" Target="../media/image5.png"/><Relationship Id="rId9" Type="http://schemas.openxmlformats.org/officeDocument/2006/relationships/image" Target="../media/image21.emf"/><Relationship Id="rId14" Type="http://schemas.openxmlformats.org/officeDocument/2006/relationships/image" Target="../media/image61.emf"/><Relationship Id="rId22" Type="http://schemas.microsoft.com/office/2007/relationships/hdphoto" Target="../media/hdphoto1.wdp"/><Relationship Id="rId27" Type="http://schemas.openxmlformats.org/officeDocument/2006/relationships/image" Target="../media/image1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5.png"/><Relationship Id="rId18" Type="http://schemas.openxmlformats.org/officeDocument/2006/relationships/image" Target="../media/image9.png"/><Relationship Id="rId3" Type="http://schemas.openxmlformats.org/officeDocument/2006/relationships/image" Target="../media/image83.png"/><Relationship Id="rId7" Type="http://schemas.openxmlformats.org/officeDocument/2006/relationships/image" Target="../media/image18.emf"/><Relationship Id="rId12" Type="http://schemas.openxmlformats.org/officeDocument/2006/relationships/image" Target="../media/image24.emf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7.emf"/><Relationship Id="rId10" Type="http://schemas.openxmlformats.org/officeDocument/2006/relationships/image" Target="../media/image21.emf"/><Relationship Id="rId19" Type="http://schemas.microsoft.com/office/2007/relationships/hdphoto" Target="../media/hdphoto2.wdp"/><Relationship Id="rId4" Type="http://schemas.openxmlformats.org/officeDocument/2006/relationships/image" Target="../media/image10.emf"/><Relationship Id="rId9" Type="http://schemas.openxmlformats.org/officeDocument/2006/relationships/image" Target="../media/image20.emf"/><Relationship Id="rId1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4.emf"/><Relationship Id="rId18" Type="http://schemas.openxmlformats.org/officeDocument/2006/relationships/image" Target="../media/image52.png"/><Relationship Id="rId3" Type="http://schemas.openxmlformats.org/officeDocument/2006/relationships/image" Target="../media/image83.png"/><Relationship Id="rId7" Type="http://schemas.openxmlformats.org/officeDocument/2006/relationships/image" Target="../media/image22.emf"/><Relationship Id="rId12" Type="http://schemas.openxmlformats.org/officeDocument/2006/relationships/image" Target="../media/image23.emf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1.emf"/><Relationship Id="rId5" Type="http://schemas.microsoft.com/office/2007/relationships/hdphoto" Target="../media/hdphoto1.wdp"/><Relationship Id="rId15" Type="http://schemas.openxmlformats.org/officeDocument/2006/relationships/image" Target="../media/image2.png"/><Relationship Id="rId10" Type="http://schemas.openxmlformats.org/officeDocument/2006/relationships/image" Target="../media/image20.emf"/><Relationship Id="rId19" Type="http://schemas.openxmlformats.org/officeDocument/2006/relationships/image" Target="../media/image10.emf"/><Relationship Id="rId4" Type="http://schemas.openxmlformats.org/officeDocument/2006/relationships/image" Target="../media/image9.png"/><Relationship Id="rId9" Type="http://schemas.openxmlformats.org/officeDocument/2006/relationships/image" Target="../media/image19.emf"/><Relationship Id="rId1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emf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7.emf"/><Relationship Id="rId10" Type="http://schemas.openxmlformats.org/officeDocument/2006/relationships/image" Target="../media/image4.emf"/><Relationship Id="rId4" Type="http://schemas.openxmlformats.org/officeDocument/2006/relationships/image" Target="../media/image2.png"/><Relationship Id="rId9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4.emf"/><Relationship Id="rId5" Type="http://schemas.openxmlformats.org/officeDocument/2006/relationships/image" Target="../media/image2.png"/><Relationship Id="rId10" Type="http://schemas.openxmlformats.org/officeDocument/2006/relationships/image" Target="../media/image3.emf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em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emf"/><Relationship Id="rId5" Type="http://schemas.openxmlformats.org/officeDocument/2006/relationships/image" Target="../media/image4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image" Target="../media/image6.png"/><Relationship Id="rId1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Auto-Encoders</a:t>
            </a:r>
            <a:br>
              <a:rPr lang="en-US" dirty="0"/>
            </a:br>
            <a:r>
              <a:rPr lang="en-US" dirty="0"/>
              <a:t>(Part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6D4C094-D61C-A8DE-8227-D55EF813C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8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 descr="Shape&#10;&#10;Description automatically generated">
            <a:extLst>
              <a:ext uri="{FF2B5EF4-FFF2-40B4-BE49-F238E27FC236}">
                <a16:creationId xmlns:a16="http://schemas.microsoft.com/office/drawing/2014/main" id="{FD56E31B-7E4A-E641-8B9B-19847F4C9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31" y="185212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Probabilistic 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C88FF-61E0-3F4B-B4B0-E532DC19B5BC}"/>
              </a:ext>
            </a:extLst>
          </p:cNvPr>
          <p:cNvGrpSpPr/>
          <p:nvPr/>
        </p:nvGrpSpPr>
        <p:grpSpPr>
          <a:xfrm>
            <a:off x="2311678" y="4791251"/>
            <a:ext cx="1821369" cy="1760028"/>
            <a:chOff x="2311678" y="4477480"/>
            <a:chExt cx="1821369" cy="176002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5112EDB9-BA20-B64B-A2BD-548E0575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E61386-8CC7-1648-8192-68C2EEF0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30C9CD-07BC-F943-823E-FACC7337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B89B98-B313-024D-A7C9-D4FD040A9FB5}"/>
              </a:ext>
            </a:extLst>
          </p:cNvPr>
          <p:cNvGrpSpPr/>
          <p:nvPr/>
        </p:nvGrpSpPr>
        <p:grpSpPr>
          <a:xfrm>
            <a:off x="7456390" y="5137617"/>
            <a:ext cx="1430405" cy="1217721"/>
            <a:chOff x="7232870" y="5137617"/>
            <a:chExt cx="1430405" cy="1217721"/>
          </a:xfrm>
        </p:grpSpPr>
        <p:pic>
          <p:nvPicPr>
            <p:cNvPr id="36" name="Picture 3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38DD2BF-7E1E-1A4F-8614-C2C7570B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2870" y="5137617"/>
              <a:ext cx="1430405" cy="121772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C34F72-FB2C-2E41-9A1B-D01304CE6E7E}"/>
                </a:ext>
              </a:extLst>
            </p:cNvPr>
            <p:cNvGrpSpPr/>
            <p:nvPr/>
          </p:nvGrpSpPr>
          <p:grpSpPr>
            <a:xfrm>
              <a:off x="7610799" y="5171308"/>
              <a:ext cx="846419" cy="979555"/>
              <a:chOff x="5161735" y="4958054"/>
              <a:chExt cx="846419" cy="979555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8EBBAB-6AFF-214F-B679-6D710E1CC049}"/>
                  </a:ext>
                </a:extLst>
              </p:cNvPr>
              <p:cNvSpPr/>
              <p:nvPr/>
            </p:nvSpPr>
            <p:spPr>
              <a:xfrm>
                <a:off x="5498314" y="547700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12904213-6C58-9043-B87A-CF61AF0F57AE}"/>
                  </a:ext>
                </a:extLst>
              </p:cNvPr>
              <p:cNvSpPr/>
              <p:nvPr/>
            </p:nvSpPr>
            <p:spPr>
              <a:xfrm>
                <a:off x="5900741" y="533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EE65F78-762B-1A48-AB2D-8CB87E96E3A2}"/>
                  </a:ext>
                </a:extLst>
              </p:cNvPr>
              <p:cNvSpPr/>
              <p:nvPr/>
            </p:nvSpPr>
            <p:spPr>
              <a:xfrm>
                <a:off x="5224529" y="563579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32E2B52-FCA6-A047-A197-17876D4A1C00}"/>
                  </a:ext>
                </a:extLst>
              </p:cNvPr>
              <p:cNvSpPr/>
              <p:nvPr/>
            </p:nvSpPr>
            <p:spPr>
              <a:xfrm>
                <a:off x="5556518" y="5842875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F212CFBB-03EE-404C-A00F-CCD3284A7590}"/>
                  </a:ext>
                </a:extLst>
              </p:cNvPr>
              <p:cNvSpPr/>
              <p:nvPr/>
            </p:nvSpPr>
            <p:spPr>
              <a:xfrm>
                <a:off x="5306231" y="58114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22290F78-5395-DE4D-BA13-24EF822FA410}"/>
                  </a:ext>
                </a:extLst>
              </p:cNvPr>
              <p:cNvSpPr/>
              <p:nvPr/>
            </p:nvSpPr>
            <p:spPr>
              <a:xfrm>
                <a:off x="5828311" y="501484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2E6EB78-0333-5841-AC06-D4A0E38FD0AE}"/>
                  </a:ext>
                </a:extLst>
              </p:cNvPr>
              <p:cNvSpPr/>
              <p:nvPr/>
            </p:nvSpPr>
            <p:spPr>
              <a:xfrm>
                <a:off x="5240628" y="5239081"/>
                <a:ext cx="47620" cy="476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D057FCE2-E073-7647-A501-1B5BEF3709F4}"/>
                  </a:ext>
                </a:extLst>
              </p:cNvPr>
              <p:cNvSpPr/>
              <p:nvPr/>
            </p:nvSpPr>
            <p:spPr>
              <a:xfrm>
                <a:off x="5955773" y="5562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138578B-A6A0-9E48-A608-B5BA746EF48E}"/>
                  </a:ext>
                </a:extLst>
              </p:cNvPr>
              <p:cNvSpPr/>
              <p:nvPr/>
            </p:nvSpPr>
            <p:spPr>
              <a:xfrm>
                <a:off x="5161735" y="500567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799212E-F3FE-C940-AEAB-720775F35987}"/>
                  </a:ext>
                </a:extLst>
              </p:cNvPr>
              <p:cNvSpPr/>
              <p:nvPr/>
            </p:nvSpPr>
            <p:spPr>
              <a:xfrm>
                <a:off x="5918555" y="55828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352531E-04B1-5A4E-B7A6-3AD896A87661}"/>
                  </a:ext>
                </a:extLst>
              </p:cNvPr>
              <p:cNvSpPr/>
              <p:nvPr/>
            </p:nvSpPr>
            <p:spPr>
              <a:xfrm>
                <a:off x="5504719" y="541230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DAF5ED1-8F45-4B49-A471-A0EA443DF9CA}"/>
                  </a:ext>
                </a:extLst>
              </p:cNvPr>
              <p:cNvSpPr/>
              <p:nvPr/>
            </p:nvSpPr>
            <p:spPr>
              <a:xfrm>
                <a:off x="5275146" y="505004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9C0FBEE-BDFD-0C4E-8A4C-15376BCE520D}"/>
                  </a:ext>
                </a:extLst>
              </p:cNvPr>
              <p:cNvSpPr/>
              <p:nvPr/>
            </p:nvSpPr>
            <p:spPr>
              <a:xfrm>
                <a:off x="5580327" y="545536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BCBA724D-0EF1-D84C-A2A4-D3A4F6AE75AB}"/>
                  </a:ext>
                </a:extLst>
              </p:cNvPr>
              <p:cNvSpPr/>
              <p:nvPr/>
            </p:nvSpPr>
            <p:spPr>
              <a:xfrm>
                <a:off x="5705777" y="506698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413F835-A259-EB4E-9684-9153ED2758F6}"/>
                  </a:ext>
                </a:extLst>
              </p:cNvPr>
              <p:cNvSpPr/>
              <p:nvPr/>
            </p:nvSpPr>
            <p:spPr>
              <a:xfrm>
                <a:off x="5665533" y="588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FBD376A-62F2-F143-B951-98D870E3DCFF}"/>
                  </a:ext>
                </a:extLst>
              </p:cNvPr>
              <p:cNvSpPr/>
              <p:nvPr/>
            </p:nvSpPr>
            <p:spPr>
              <a:xfrm>
                <a:off x="5845248" y="53884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989D9-63F9-E14D-92FD-6C0E0440D4BC}"/>
                  </a:ext>
                </a:extLst>
              </p:cNvPr>
              <p:cNvSpPr/>
              <p:nvPr/>
            </p:nvSpPr>
            <p:spPr>
              <a:xfrm>
                <a:off x="5632882" y="580486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544B22C-140E-2049-87B0-0589C11DB2F5}"/>
                  </a:ext>
                </a:extLst>
              </p:cNvPr>
              <p:cNvSpPr/>
              <p:nvPr/>
            </p:nvSpPr>
            <p:spPr>
              <a:xfrm>
                <a:off x="5288248" y="5717938"/>
                <a:ext cx="47620" cy="476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96E7AFD-BBC8-F143-87C9-477E51AA924A}"/>
                  </a:ext>
                </a:extLst>
              </p:cNvPr>
              <p:cNvSpPr/>
              <p:nvPr/>
            </p:nvSpPr>
            <p:spPr>
              <a:xfrm>
                <a:off x="5672690" y="515840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B59EA9E-DFAC-E341-A2D2-EB488431CD4E}"/>
                  </a:ext>
                </a:extLst>
              </p:cNvPr>
              <p:cNvSpPr/>
              <p:nvPr/>
            </p:nvSpPr>
            <p:spPr>
              <a:xfrm>
                <a:off x="5865788" y="5728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795071B-549F-734A-92E9-452BC7BF3910}"/>
                  </a:ext>
                </a:extLst>
              </p:cNvPr>
              <p:cNvSpPr/>
              <p:nvPr/>
            </p:nvSpPr>
            <p:spPr>
              <a:xfrm>
                <a:off x="5960534" y="5304203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24C55BA-BECD-DC45-A299-EDD0294FF9D0}"/>
                  </a:ext>
                </a:extLst>
              </p:cNvPr>
              <p:cNvSpPr/>
              <p:nvPr/>
            </p:nvSpPr>
            <p:spPr>
              <a:xfrm>
                <a:off x="5627948" y="49580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D541DE5-E792-AD41-912E-CAFE0362A778}"/>
                  </a:ext>
                </a:extLst>
              </p:cNvPr>
              <p:cNvSpPr/>
              <p:nvPr/>
            </p:nvSpPr>
            <p:spPr>
              <a:xfrm>
                <a:off x="5913971" y="567153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17BB85F-6442-674C-B924-485F28E47F6E}"/>
                  </a:ext>
                </a:extLst>
              </p:cNvPr>
              <p:cNvSpPr/>
              <p:nvPr/>
            </p:nvSpPr>
            <p:spPr>
              <a:xfrm>
                <a:off x="5257036" y="515539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79" name="Picture 37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18C680A-52AB-A847-BD61-A9A17E19E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884290" y="5006045"/>
            <a:ext cx="527668" cy="467817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18BDD57F-5AA5-3D4B-8ED6-285A8C0290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876596" y="5896671"/>
            <a:ext cx="545577" cy="570196"/>
          </a:xfrm>
          <a:prstGeom prst="rect">
            <a:avLst/>
          </a:prstGeom>
        </p:spPr>
      </p:pic>
      <p:pic>
        <p:nvPicPr>
          <p:cNvPr id="199" name="Picture 1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B50E27-DA16-114F-943A-BDDAE933E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406175"/>
            <a:ext cx="641348" cy="6413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127DF5-5D16-AB48-99C7-E2CE69989F23}"/>
              </a:ext>
            </a:extLst>
          </p:cNvPr>
          <p:cNvGrpSpPr/>
          <p:nvPr/>
        </p:nvGrpSpPr>
        <p:grpSpPr>
          <a:xfrm>
            <a:off x="8839556" y="4816001"/>
            <a:ext cx="2365647" cy="1588985"/>
            <a:chOff x="8707476" y="4454729"/>
            <a:chExt cx="2365647" cy="1588985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AFF63976-D8C1-6541-89DB-E082A2A7B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AD52DF7-06AC-0C4D-8A58-F66E5148325B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592FA4-0D23-9448-93C7-674D2B2F07FD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0C75775-548D-7E4E-9BBB-B2ED04ED99C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9DA35FD-7D9A-A24B-B756-743982B44BA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06D3DF6-05FF-C84C-837E-D6662903CD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C4251-781F-AF4C-8A49-5952CCB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9930B4-34FA-804D-89EB-8CBDA4A77D2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A48C2338-AEA5-5543-BA19-34FB4F6DFE83}"/>
              </a:ext>
            </a:extLst>
          </p:cNvPr>
          <p:cNvSpPr/>
          <p:nvPr/>
        </p:nvSpPr>
        <p:spPr>
          <a:xfrm>
            <a:off x="1636864" y="5144718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ight Arrow 260">
            <a:extLst>
              <a:ext uri="{FF2B5EF4-FFF2-40B4-BE49-F238E27FC236}">
                <a16:creationId xmlns:a16="http://schemas.microsoft.com/office/drawing/2014/main" id="{C9137619-79EE-E948-B1D0-C54226B4558F}"/>
              </a:ext>
            </a:extLst>
          </p:cNvPr>
          <p:cNvSpPr/>
          <p:nvPr/>
        </p:nvSpPr>
        <p:spPr>
          <a:xfrm>
            <a:off x="1636135" y="5917424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B246FD-20C4-7848-8AA8-8E3CD14825F0}"/>
              </a:ext>
            </a:extLst>
          </p:cNvPr>
          <p:cNvCxnSpPr>
            <a:cxnSpLocks/>
          </p:cNvCxnSpPr>
          <p:nvPr/>
        </p:nvCxnSpPr>
        <p:spPr>
          <a:xfrm flipV="1">
            <a:off x="6524244" y="5958225"/>
            <a:ext cx="1410716" cy="114104"/>
          </a:xfrm>
          <a:prstGeom prst="straightConnector1">
            <a:avLst/>
          </a:prstGeom>
          <a:ln w="127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815E763-BB5A-D84C-8F79-DF34001C0273}"/>
              </a:ext>
            </a:extLst>
          </p:cNvPr>
          <p:cNvCxnSpPr>
            <a:cxnSpLocks/>
          </p:cNvCxnSpPr>
          <p:nvPr/>
        </p:nvCxnSpPr>
        <p:spPr>
          <a:xfrm>
            <a:off x="6545192" y="5415634"/>
            <a:ext cx="1302559" cy="58228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865C6BD1-D747-DE40-9A37-106672B7C513}"/>
              </a:ext>
            </a:extLst>
          </p:cNvPr>
          <p:cNvSpPr/>
          <p:nvPr/>
        </p:nvSpPr>
        <p:spPr>
          <a:xfrm rot="1800000">
            <a:off x="4209948" y="5819696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BCEE09F-DD39-2E42-A264-7B8B26337802}"/>
              </a:ext>
            </a:extLst>
          </p:cNvPr>
          <p:cNvSpPr/>
          <p:nvPr/>
        </p:nvSpPr>
        <p:spPr>
          <a:xfrm rot="20642555">
            <a:off x="4247546" y="5257789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323FFB-DA8B-0A44-B95B-13DF5967F00E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05707" y="2119189"/>
            <a:ext cx="527668" cy="467817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732135" y="217711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336128" y="2189429"/>
            <a:ext cx="274229" cy="154538"/>
          </a:xfrm>
          <a:prstGeom prst="rect">
            <a:avLst/>
          </a:prstGeom>
        </p:spPr>
      </p:pic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5A5A4F05-8179-1C4B-AD74-212945F9C130}"/>
              </a:ext>
            </a:extLst>
          </p:cNvPr>
          <p:cNvCxnSpPr>
            <a:cxnSpLocks/>
            <a:endCxn id="385" idx="1"/>
          </p:cNvCxnSpPr>
          <p:nvPr/>
        </p:nvCxnSpPr>
        <p:spPr>
          <a:xfrm flipV="1">
            <a:off x="4206078" y="2266698"/>
            <a:ext cx="4130050" cy="175806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1648E346-9EE2-1744-B56A-47C784FD27D5}"/>
              </a:ext>
            </a:extLst>
          </p:cNvPr>
          <p:cNvSpPr txBox="1"/>
          <p:nvPr/>
        </p:nvSpPr>
        <p:spPr>
          <a:xfrm>
            <a:off x="3913881" y="4573555"/>
            <a:ext cx="35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input x is mapped to a point z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C76C242-4C7E-1C4C-AF25-2B9D2690CC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233" y="1891217"/>
            <a:ext cx="1663651" cy="24005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7F686A0-6123-F742-BBA6-C317EEA49FCB}"/>
              </a:ext>
            </a:extLst>
          </p:cNvPr>
          <p:cNvGrpSpPr/>
          <p:nvPr/>
        </p:nvGrpSpPr>
        <p:grpSpPr>
          <a:xfrm>
            <a:off x="1067861" y="1706454"/>
            <a:ext cx="2521910" cy="2037304"/>
            <a:chOff x="1067861" y="1616142"/>
            <a:chExt cx="2521910" cy="203730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AEFBE5-80EE-5840-9A34-914DFBF8B73B}"/>
                </a:ext>
              </a:extLst>
            </p:cNvPr>
            <p:cNvGrpSpPr/>
            <p:nvPr/>
          </p:nvGrpSpPr>
          <p:grpSpPr>
            <a:xfrm>
              <a:off x="1067861" y="1616142"/>
              <a:ext cx="2521910" cy="2037304"/>
              <a:chOff x="1067861" y="1616142"/>
              <a:chExt cx="2521910" cy="20373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B3ABFF3-A650-BA46-AC34-646999DC058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EA81A830-EAF8-2742-8E11-0C234B768F8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AFE1CE25-E4C4-594A-A046-60B18205AEEE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A6B27E84-FB4B-DB4D-BE28-ACAB5BE7CB28}"/>
                      </a:ext>
                    </a:extLst>
                  </p:cNvPr>
                  <p:cNvCxnSpPr>
                    <a:cxnSpLocks/>
                    <a:stCxn id="327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7FA1F253-BE52-1047-B027-39E45F513A74}"/>
                      </a:ext>
                    </a:extLst>
                  </p:cNvPr>
                  <p:cNvCxnSpPr>
                    <a:cxnSpLocks/>
                    <a:stCxn id="326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F5029306-AA0F-194B-897D-57A06CD8B239}"/>
                      </a:ext>
                    </a:extLst>
                  </p:cNvPr>
                  <p:cNvCxnSpPr>
                    <a:cxnSpLocks/>
                    <a:stCxn id="325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1026F375-31CF-FE4D-AB17-0D4B5BF8CC7C}"/>
                      </a:ext>
                    </a:extLst>
                  </p:cNvPr>
                  <p:cNvCxnSpPr>
                    <a:cxnSpLocks/>
                    <a:stCxn id="324" idx="6"/>
                    <a:endCxn id="338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FBA63439-65AD-D64A-87FE-CE79CD0331E6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50F31748-9AB5-564E-9E32-4314BFFD2910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34" name="Straight Arrow Connector 333">
                    <a:extLst>
                      <a:ext uri="{FF2B5EF4-FFF2-40B4-BE49-F238E27FC236}">
                        <a16:creationId xmlns:a16="http://schemas.microsoft.com/office/drawing/2014/main" id="{BB2C1D0D-1970-284E-AD59-FA7AE469E2A6}"/>
                      </a:ext>
                    </a:extLst>
                  </p:cNvPr>
                  <p:cNvCxnSpPr>
                    <a:cxnSpLocks/>
                    <a:stCxn id="324" idx="6"/>
                    <a:endCxn id="333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4ED5F818-A9A7-2C4F-A97D-49F849B5F586}"/>
                      </a:ext>
                    </a:extLst>
                  </p:cNvPr>
                  <p:cNvCxnSpPr>
                    <a:cxnSpLocks/>
                    <a:stCxn id="325" idx="6"/>
                    <a:endCxn id="333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15CBC71A-CE2D-8147-BC8E-63498C5D0BB3}"/>
                      </a:ext>
                    </a:extLst>
                  </p:cNvPr>
                  <p:cNvCxnSpPr>
                    <a:cxnSpLocks/>
                    <a:stCxn id="326" idx="6"/>
                    <a:endCxn id="333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CDB50D5F-C465-234E-A2C9-756517E974FC}"/>
                      </a:ext>
                    </a:extLst>
                  </p:cNvPr>
                  <p:cNvCxnSpPr>
                    <a:cxnSpLocks/>
                    <a:stCxn id="327" idx="6"/>
                    <a:endCxn id="333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4276FC11-D2DB-4E46-AA84-5E2934E76FE7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E6B88A5E-3C24-5F40-878E-EFFDE58CF520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B15EAF3-B8CF-8F44-8BD8-4EA84119EDF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4F811CD3-B194-F846-91D6-61F6FCC94C63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06A0E2B3-9A62-5F42-BF3C-A35ADC30A24A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3849A41D-3E5D-5B47-A81B-6B9C2743C27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2E00AF1D-1E67-1547-8DEB-185B9A0D5DC9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3834F784-B579-4446-8D8A-A96B32CB6F6A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BB8ACF7-E8D6-0A45-B01B-14618716018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E255DDC0-AC92-0F4B-BD66-270B75DFEFB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6B323961-6430-D347-8CF8-D928B08A04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80A43162-CC79-844D-BA05-1BBBE6CDD88C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CF1C1702-56F8-9347-9181-975A8C13A73C}"/>
                      </a:ext>
                    </a:extLst>
                  </p:cNvPr>
                  <p:cNvCxnSpPr>
                    <a:stCxn id="328" idx="6"/>
                    <a:endCxn id="324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71DE2D33-97F0-C244-94A0-CC95AD383236}"/>
                      </a:ext>
                    </a:extLst>
                  </p:cNvPr>
                  <p:cNvCxnSpPr>
                    <a:cxnSpLocks/>
                    <a:stCxn id="328" idx="6"/>
                    <a:endCxn id="325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41F7970C-90C5-F54E-BD4F-2D662426288F}"/>
                      </a:ext>
                    </a:extLst>
                  </p:cNvPr>
                  <p:cNvCxnSpPr>
                    <a:cxnSpLocks/>
                    <a:stCxn id="328" idx="6"/>
                    <a:endCxn id="326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A8ABAB9E-B91E-9947-BBD9-4636150EF385}"/>
                      </a:ext>
                    </a:extLst>
                  </p:cNvPr>
                  <p:cNvCxnSpPr>
                    <a:cxnSpLocks/>
                    <a:stCxn id="328" idx="6"/>
                    <a:endCxn id="327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192CA485-D9B4-8945-8A14-6B63111C69A0}"/>
                      </a:ext>
                    </a:extLst>
                  </p:cNvPr>
                  <p:cNvCxnSpPr>
                    <a:cxnSpLocks/>
                    <a:stCxn id="329" idx="6"/>
                    <a:endCxn id="327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3AF27A96-2596-1945-814F-04F79A5F5A28}"/>
                      </a:ext>
                    </a:extLst>
                  </p:cNvPr>
                  <p:cNvCxnSpPr>
                    <a:cxnSpLocks/>
                    <a:stCxn id="329" idx="6"/>
                    <a:endCxn id="326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1C7C9073-28E1-724D-98E1-238D3852A879}"/>
                      </a:ext>
                    </a:extLst>
                  </p:cNvPr>
                  <p:cNvCxnSpPr>
                    <a:cxnSpLocks/>
                    <a:stCxn id="329" idx="6"/>
                    <a:endCxn id="325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1138EC5E-250A-5B42-A28C-D1A9ECB7667F}"/>
                      </a:ext>
                    </a:extLst>
                  </p:cNvPr>
                  <p:cNvCxnSpPr>
                    <a:cxnSpLocks/>
                    <a:stCxn id="329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D0220DD3-A4E8-B34E-BFD7-169C11154299}"/>
                      </a:ext>
                    </a:extLst>
                  </p:cNvPr>
                  <p:cNvCxnSpPr>
                    <a:cxnSpLocks/>
                    <a:stCxn id="330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F27416B5-B861-1E49-A0B3-7785D382B1AF}"/>
                      </a:ext>
                    </a:extLst>
                  </p:cNvPr>
                  <p:cNvCxnSpPr>
                    <a:cxnSpLocks/>
                    <a:stCxn id="330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2C233052-5626-DF4A-B0B5-DCF71620F18C}"/>
                      </a:ext>
                    </a:extLst>
                  </p:cNvPr>
                  <p:cNvCxnSpPr>
                    <a:cxnSpLocks/>
                    <a:stCxn id="330" idx="6"/>
                    <a:endCxn id="326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F667A7C-1A84-0B44-AEC4-9FD489F0B3AD}"/>
                      </a:ext>
                    </a:extLst>
                  </p:cNvPr>
                  <p:cNvCxnSpPr>
                    <a:cxnSpLocks/>
                    <a:stCxn id="330" idx="6"/>
                    <a:endCxn id="327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C1893533-9277-7E4B-B274-5DBFBF341BDD}"/>
                      </a:ext>
                    </a:extLst>
                  </p:cNvPr>
                  <p:cNvCxnSpPr>
                    <a:cxnSpLocks/>
                    <a:stCxn id="331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001FD9FB-B50A-334B-AA36-EF64E9E87727}"/>
                      </a:ext>
                    </a:extLst>
                  </p:cNvPr>
                  <p:cNvCxnSpPr>
                    <a:cxnSpLocks/>
                    <a:stCxn id="331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3E58A6A-FB1F-A645-8A13-567AB59E5435}"/>
                      </a:ext>
                    </a:extLst>
                  </p:cNvPr>
                  <p:cNvCxnSpPr>
                    <a:cxnSpLocks/>
                    <a:stCxn id="331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E1B8171C-975C-D34F-A367-29CE6CE1E8F2}"/>
                      </a:ext>
                    </a:extLst>
                  </p:cNvPr>
                  <p:cNvCxnSpPr>
                    <a:cxnSpLocks/>
                    <a:stCxn id="331" idx="6"/>
                    <a:endCxn id="327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5829B152-E35B-564B-9370-61AF4E340263}"/>
                      </a:ext>
                    </a:extLst>
                  </p:cNvPr>
                  <p:cNvCxnSpPr>
                    <a:cxnSpLocks/>
                    <a:stCxn id="332" idx="6"/>
                    <a:endCxn id="327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454DB20B-57BE-CB45-A4E4-51DDA7FDEE29}"/>
                      </a:ext>
                    </a:extLst>
                  </p:cNvPr>
                  <p:cNvCxnSpPr>
                    <a:cxnSpLocks/>
                    <a:stCxn id="332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B38EEB86-1B07-1D4A-8348-4241DEA453E4}"/>
                      </a:ext>
                    </a:extLst>
                  </p:cNvPr>
                  <p:cNvCxnSpPr>
                    <a:cxnSpLocks/>
                    <a:stCxn id="332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2DF7D686-21A7-8241-BDE8-00729FCBC316}"/>
                      </a:ext>
                    </a:extLst>
                  </p:cNvPr>
                  <p:cNvCxnSpPr>
                    <a:cxnSpLocks/>
                    <a:stCxn id="332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BD3DCFA-31AE-AE47-AAFF-EFB426F21B3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908226F0-5449-1F46-AC53-EC7FC288E0F8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E96FA6F5-5C91-9847-83C7-176983C9D40A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21FA99B5-8F89-5A4E-8061-D5371809664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E8C4E9B-61ED-614A-AE13-161C9C815E41}"/>
                      </a:ext>
                    </a:extLst>
                  </p:cNvPr>
                  <p:cNvCxnSpPr>
                    <a:cxnSpLocks/>
                    <a:stCxn id="324" idx="6"/>
                    <a:endCxn id="302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9A6F9E88-2C62-4144-83CE-26E3843E046D}"/>
                      </a:ext>
                    </a:extLst>
                  </p:cNvPr>
                  <p:cNvCxnSpPr>
                    <a:cxnSpLocks/>
                    <a:stCxn id="324" idx="6"/>
                    <a:endCxn id="303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722462BB-EDD6-5D43-971A-DF280B383DFE}"/>
                      </a:ext>
                    </a:extLst>
                  </p:cNvPr>
                  <p:cNvCxnSpPr>
                    <a:cxnSpLocks/>
                    <a:stCxn id="325" idx="6"/>
                    <a:endCxn id="303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A7F1F304-9946-534E-96FA-F7F8608D4636}"/>
                      </a:ext>
                    </a:extLst>
                  </p:cNvPr>
                  <p:cNvCxnSpPr>
                    <a:cxnSpLocks/>
                    <a:stCxn id="325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BD0E77BF-D002-EE45-B137-0B39CAD4D2C5}"/>
                      </a:ext>
                    </a:extLst>
                  </p:cNvPr>
                  <p:cNvCxnSpPr>
                    <a:cxnSpLocks/>
                    <a:stCxn id="326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F623A8CE-98E1-C648-8020-8EBE9970AD31}"/>
                      </a:ext>
                    </a:extLst>
                  </p:cNvPr>
                  <p:cNvCxnSpPr>
                    <a:cxnSpLocks/>
                    <a:stCxn id="326" idx="6"/>
                    <a:endCxn id="303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F5DC675B-3590-8D4C-8349-343C6AD1CE63}"/>
                      </a:ext>
                    </a:extLst>
                  </p:cNvPr>
                  <p:cNvCxnSpPr>
                    <a:cxnSpLocks/>
                    <a:stCxn id="327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6F030999-1F83-D24D-894E-6EE381120D2B}"/>
                      </a:ext>
                    </a:extLst>
                  </p:cNvPr>
                  <p:cNvCxnSpPr>
                    <a:cxnSpLocks/>
                    <a:stCxn id="327" idx="6"/>
                    <a:endCxn id="303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9EC86A79-BD70-7347-A546-E36E09403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73460" y="1616142"/>
                <a:ext cx="260650" cy="292244"/>
              </a:xfrm>
              <a:prstGeom prst="rect">
                <a:avLst/>
              </a:prstGeom>
            </p:spPr>
          </p:pic>
        </p:grp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EEA61AAC-9DA1-0D45-B86A-111413B6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83A476C3-4EF9-5A46-A287-9BC52FD0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FC92E359-D399-5F41-B05E-75585E3D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E4CFA186-A328-7B4B-9458-D7624012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5FB490-E2BD-B94F-816D-E121AEB59FEA}"/>
              </a:ext>
            </a:extLst>
          </p:cNvPr>
          <p:cNvGrpSpPr/>
          <p:nvPr/>
        </p:nvGrpSpPr>
        <p:grpSpPr>
          <a:xfrm>
            <a:off x="2579813" y="1597638"/>
            <a:ext cx="1221230" cy="1854187"/>
            <a:chOff x="2579813" y="1507326"/>
            <a:chExt cx="1221230" cy="1854187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B8D00C9E-C528-2A43-9AF8-6B9B2D588E3D}"/>
                </a:ext>
              </a:extLst>
            </p:cNvPr>
            <p:cNvSpPr/>
            <p:nvPr/>
          </p:nvSpPr>
          <p:spPr>
            <a:xfrm>
              <a:off x="2630922" y="2157362"/>
              <a:ext cx="473541" cy="119382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2D7C191-1375-BC42-A364-8489B0EC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31244" y="1507326"/>
              <a:ext cx="579612" cy="275316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1C025BA-B71A-B540-8652-3A0B076A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94059" y="1893042"/>
              <a:ext cx="524369" cy="231698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FA8F71B7-0157-404D-893B-862573F0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189638" y="1878158"/>
              <a:ext cx="579612" cy="262205"/>
            </a:xfrm>
            <a:prstGeom prst="rect">
              <a:avLst/>
            </a:prstGeom>
          </p:spPr>
        </p:pic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F85FCBA4-452B-D547-A786-E72C50C4E311}"/>
                </a:ext>
              </a:extLst>
            </p:cNvPr>
            <p:cNvSpPr/>
            <p:nvPr/>
          </p:nvSpPr>
          <p:spPr>
            <a:xfrm>
              <a:off x="3151125" y="2150551"/>
              <a:ext cx="473541" cy="12109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736F9983-95C6-9449-99EF-A6144323A1E1}"/>
                </a:ext>
              </a:extLst>
            </p:cNvPr>
            <p:cNvSpPr/>
            <p:nvPr/>
          </p:nvSpPr>
          <p:spPr>
            <a:xfrm rot="5400000">
              <a:off x="3075998" y="1213941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1AD070F-86A0-B54E-9746-50586F437F68}"/>
              </a:ext>
            </a:extLst>
          </p:cNvPr>
          <p:cNvGrpSpPr/>
          <p:nvPr/>
        </p:nvGrpSpPr>
        <p:grpSpPr>
          <a:xfrm>
            <a:off x="152400" y="1005702"/>
            <a:ext cx="11902440" cy="584775"/>
            <a:chOff x="152400" y="1005702"/>
            <a:chExt cx="11902440" cy="584775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8CE76DD2-3B4F-644C-9645-097465CD2B46}"/>
                </a:ext>
              </a:extLst>
            </p:cNvPr>
            <p:cNvSpPr txBox="1"/>
            <p:nvPr/>
          </p:nvSpPr>
          <p:spPr>
            <a:xfrm>
              <a:off x="152400" y="1005702"/>
              <a:ext cx="11902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Each x is mapped to a multi-variate Normal/Gaussian distribution of z,</a:t>
              </a:r>
              <a:br>
                <a:rPr lang="en-US" sz="1600" b="1" dirty="0"/>
              </a:br>
              <a:r>
                <a:rPr lang="en-US" sz="1600" dirty="0"/>
                <a:t>by </a:t>
              </a:r>
              <a:r>
                <a:rPr lang="en-US" sz="1600" b="1" dirty="0"/>
                <a:t>predicting</a:t>
              </a:r>
              <a:r>
                <a:rPr lang="en-US" sz="1600" dirty="0"/>
                <a:t> a </a:t>
              </a:r>
              <a:r>
                <a:rPr lang="en-US" sz="1600" b="1" dirty="0"/>
                <a:t>mean</a:t>
              </a:r>
              <a:r>
                <a:rPr lang="en-US" sz="1600" dirty="0"/>
                <a:t> and </a:t>
              </a:r>
              <a:r>
                <a:rPr lang="en-US" sz="1600" b="1" dirty="0"/>
                <a:t>standard deviation</a:t>
              </a:r>
              <a:r>
                <a:rPr lang="en-US" sz="1600" dirty="0"/>
                <a:t> for each dimension of z. (Note: diagonal covariance matrix, i.e. each dimension is uncorrelated)</a:t>
              </a:r>
            </a:p>
          </p:txBody>
        </p:sp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6EB1BA0-040F-2843-8AE7-F27A8272E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8435" y="1014784"/>
              <a:ext cx="2830662" cy="283066"/>
            </a:xfrm>
            <a:prstGeom prst="rect">
              <a:avLst/>
            </a:prstGeom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88E0B3F-AD72-584B-AFE4-93D485FD5710}"/>
              </a:ext>
            </a:extLst>
          </p:cNvPr>
          <p:cNvGrpSpPr/>
          <p:nvPr/>
        </p:nvGrpSpPr>
        <p:grpSpPr>
          <a:xfrm>
            <a:off x="5514887" y="152707"/>
            <a:ext cx="4251162" cy="818210"/>
            <a:chOff x="5514887" y="152707"/>
            <a:chExt cx="4251162" cy="818210"/>
          </a:xfrm>
        </p:grpSpPr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3A6517C6-95F5-A941-965F-DBB278E05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585" y="769174"/>
              <a:ext cx="450805" cy="201743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DF2B6B12-87BC-E747-A282-7BC98E9E13B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848" y="752307"/>
              <a:ext cx="447243" cy="20214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CF25D9E-EB5D-934C-8131-7B6CA02DD154}"/>
                </a:ext>
              </a:extLst>
            </p:cNvPr>
            <p:cNvSpPr txBox="1"/>
            <p:nvPr/>
          </p:nvSpPr>
          <p:spPr>
            <a:xfrm>
              <a:off x="5514887" y="152707"/>
              <a:ext cx="4251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b="1" dirty="0"/>
                <a:t>posterior</a:t>
              </a:r>
              <a:r>
                <a:rPr lang="en-US" dirty="0"/>
                <a:t>” distribution of z,</a:t>
              </a:r>
              <a:br>
                <a:rPr lang="en-US" dirty="0"/>
              </a:br>
              <a:r>
                <a:rPr lang="en-US" dirty="0"/>
                <a:t>a.k.a. “</a:t>
              </a:r>
              <a:r>
                <a:rPr lang="en-US" b="1" dirty="0"/>
                <a:t>conditional</a:t>
              </a:r>
              <a:r>
                <a:rPr lang="en-US" dirty="0"/>
                <a:t>” distribution of z given x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1DEF49-016B-A04D-B679-274ADD0ADB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07774" y="1611622"/>
            <a:ext cx="1156928" cy="263253"/>
          </a:xfrm>
          <a:prstGeom prst="rect">
            <a:avLst/>
          </a:prstGeom>
        </p:spPr>
      </p:pic>
      <p:pic>
        <p:nvPicPr>
          <p:cNvPr id="200" name="Picture 199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3CD93292-2209-4942-BD29-F1E52A134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1628638" y="1945423"/>
            <a:ext cx="527668" cy="467817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0AA77A-B3F4-1C43-AB06-EC668DD3FF97}"/>
              </a:ext>
            </a:extLst>
          </p:cNvPr>
          <p:cNvGrpSpPr/>
          <p:nvPr/>
        </p:nvGrpSpPr>
        <p:grpSpPr>
          <a:xfrm>
            <a:off x="4778952" y="4908438"/>
            <a:ext cx="1784642" cy="760627"/>
            <a:chOff x="4697672" y="4867798"/>
            <a:chExt cx="1784642" cy="76062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1CCF0989-A85C-B445-B43A-14EE5C73FBA1}"/>
                </a:ext>
              </a:extLst>
            </p:cNvPr>
            <p:cNvGrpSpPr/>
            <p:nvPr/>
          </p:nvGrpSpPr>
          <p:grpSpPr>
            <a:xfrm>
              <a:off x="4811647" y="5039606"/>
              <a:ext cx="1213366" cy="271839"/>
              <a:chOff x="4811647" y="5039606"/>
              <a:chExt cx="1213366" cy="271839"/>
            </a:xfrm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6C38525-D94F-7A45-8C30-06166852068C}"/>
                  </a:ext>
                </a:extLst>
              </p:cNvPr>
              <p:cNvSpPr/>
              <p:nvPr/>
            </p:nvSpPr>
            <p:spPr>
              <a:xfrm>
                <a:off x="5108702" y="5050510"/>
                <a:ext cx="83740" cy="837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C8CB7EA-2BFF-EA44-9F68-324CA2485AF2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52" name="Straight Arrow Connector 351">
                  <a:extLst>
                    <a:ext uri="{FF2B5EF4-FFF2-40B4-BE49-F238E27FC236}">
                      <a16:creationId xmlns:a16="http://schemas.microsoft.com/office/drawing/2014/main" id="{D6A2DDF5-0060-894B-A3C1-D964841442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2CD33A06-D9D4-5346-8ACE-E2C27D36CC89}"/>
                    </a:ext>
                  </a:extLst>
                </p:cNvPr>
                <p:cNvSpPr txBox="1"/>
                <p:nvPr/>
              </p:nvSpPr>
              <p:spPr>
                <a:xfrm>
                  <a:off x="5681591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9ED9974C-1287-B446-83DB-C9E7C38F7DD1}"/>
                    </a:ext>
                  </a:extLst>
                </p:cNvPr>
                <p:cNvSpPr txBox="1"/>
                <p:nvPr/>
              </p:nvSpPr>
              <p:spPr>
                <a:xfrm>
                  <a:off x="533122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55" name="Straight Arrow Connector 354">
                  <a:extLst>
                    <a:ext uri="{FF2B5EF4-FFF2-40B4-BE49-F238E27FC236}">
                      <a16:creationId xmlns:a16="http://schemas.microsoft.com/office/drawing/2014/main" id="{F80A7559-276A-154E-98EF-5686F86C3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Arrow Connector 355">
                  <a:extLst>
                    <a:ext uri="{FF2B5EF4-FFF2-40B4-BE49-F238E27FC236}">
                      <a16:creationId xmlns:a16="http://schemas.microsoft.com/office/drawing/2014/main" id="{07F8F659-08F1-764F-A064-5D6263F48A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Arrow Connector 356">
                  <a:extLst>
                    <a:ext uri="{FF2B5EF4-FFF2-40B4-BE49-F238E27FC236}">
                      <a16:creationId xmlns:a16="http://schemas.microsoft.com/office/drawing/2014/main" id="{3ACC81BD-2D93-4B42-AF20-580558B9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B0AD8258-D994-2647-86F0-62D5281CE13A}"/>
                    </a:ext>
                  </a:extLst>
                </p:cNvPr>
                <p:cNvSpPr txBox="1"/>
                <p:nvPr/>
              </p:nvSpPr>
              <p:spPr>
                <a:xfrm>
                  <a:off x="4931881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D43C647-82EC-1148-AB42-118CA8FB19BE}"/>
                </a:ext>
              </a:extLst>
            </p:cNvPr>
            <p:cNvGrpSpPr/>
            <p:nvPr/>
          </p:nvGrpSpPr>
          <p:grpSpPr>
            <a:xfrm>
              <a:off x="4816381" y="5356586"/>
              <a:ext cx="1213366" cy="271839"/>
              <a:chOff x="4828054" y="5395496"/>
              <a:chExt cx="1213366" cy="271839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BB2AAE4-61A0-A347-B0EA-7D68DE97FB7D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31D5812F-DD52-3E43-9F96-AE7F7ABD2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53A48A3F-4986-624E-B352-353063E125DC}"/>
                    </a:ext>
                  </a:extLst>
                </p:cNvPr>
                <p:cNvSpPr txBox="1"/>
                <p:nvPr/>
              </p:nvSpPr>
              <p:spPr>
                <a:xfrm>
                  <a:off x="5671944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7BB373A2-8C89-834F-AFC3-D6782E117BF9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293" name="Straight Arrow Connector 292">
                  <a:extLst>
                    <a:ext uri="{FF2B5EF4-FFF2-40B4-BE49-F238E27FC236}">
                      <a16:creationId xmlns:a16="http://schemas.microsoft.com/office/drawing/2014/main" id="{C0417C0F-3821-8F45-ACE3-F945D2159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Arrow Connector 346">
                  <a:extLst>
                    <a:ext uri="{FF2B5EF4-FFF2-40B4-BE49-F238E27FC236}">
                      <a16:creationId xmlns:a16="http://schemas.microsoft.com/office/drawing/2014/main" id="{DE33C1CD-B652-484A-AEC5-7CCD17E52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Arrow Connector 347">
                  <a:extLst>
                    <a:ext uri="{FF2B5EF4-FFF2-40B4-BE49-F238E27FC236}">
                      <a16:creationId xmlns:a16="http://schemas.microsoft.com/office/drawing/2014/main" id="{8D3E4E32-BF24-A244-A892-5304FE739C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D0A0838F-02D6-7648-B164-CA33087F916E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E2E7CAF-4153-9546-8B03-60A44F8D730B}"/>
                  </a:ext>
                </a:extLst>
              </p:cNvPr>
              <p:cNvSpPr/>
              <p:nvPr/>
            </p:nvSpPr>
            <p:spPr>
              <a:xfrm>
                <a:off x="5684780" y="5398488"/>
                <a:ext cx="85933" cy="85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E5A5BD93-1334-3A4D-A5CF-697C6A08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098876" y="5260519"/>
              <a:ext cx="287733" cy="26560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B1E71242-2D11-0A43-8F3C-CAF35613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098954" y="4922634"/>
              <a:ext cx="266453" cy="245957"/>
            </a:xfrm>
            <a:prstGeom prst="rect">
              <a:avLst/>
            </a:prstGeom>
          </p:spPr>
        </p:pic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DA28A8E5-502F-7749-8BBD-87F4CE3117C6}"/>
                </a:ext>
              </a:extLst>
            </p:cNvPr>
            <p:cNvSpPr/>
            <p:nvPr/>
          </p:nvSpPr>
          <p:spPr>
            <a:xfrm>
              <a:off x="4697672" y="4867798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C47C75B0-514A-3343-B83A-254C5FE6784A}"/>
              </a:ext>
            </a:extLst>
          </p:cNvPr>
          <p:cNvGrpSpPr/>
          <p:nvPr/>
        </p:nvGrpSpPr>
        <p:grpSpPr>
          <a:xfrm>
            <a:off x="4796550" y="5730310"/>
            <a:ext cx="1784642" cy="735330"/>
            <a:chOff x="4694950" y="5689670"/>
            <a:chExt cx="1784642" cy="735330"/>
          </a:xfrm>
        </p:grpSpPr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9196FA17-4277-DA4B-BE55-98AA7D33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089025" y="6053199"/>
              <a:ext cx="266453" cy="245957"/>
            </a:xfrm>
            <a:prstGeom prst="rect">
              <a:avLst/>
            </a:prstGeom>
          </p:spPr>
        </p:pic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id="{F789C69D-9F40-6B4D-9CFE-7BB7DAAB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096000" y="5730506"/>
              <a:ext cx="266453" cy="245957"/>
            </a:xfrm>
            <a:prstGeom prst="rect">
              <a:avLst/>
            </a:prstGeom>
          </p:spPr>
        </p:pic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33E4BEB6-B47D-5D44-9FBE-0B2AD55B7605}"/>
                </a:ext>
              </a:extLst>
            </p:cNvPr>
            <p:cNvGrpSpPr/>
            <p:nvPr/>
          </p:nvGrpSpPr>
          <p:grpSpPr>
            <a:xfrm>
              <a:off x="4817196" y="5836181"/>
              <a:ext cx="1213366" cy="271839"/>
              <a:chOff x="4811647" y="5039606"/>
              <a:chExt cx="1213366" cy="271839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F230B8E-B515-9743-9A9A-97C182150198}"/>
                  </a:ext>
                </a:extLst>
              </p:cNvPr>
              <p:cNvSpPr/>
              <p:nvPr/>
            </p:nvSpPr>
            <p:spPr>
              <a:xfrm>
                <a:off x="5117799" y="5040389"/>
                <a:ext cx="93861" cy="9386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C92BACF-4F8A-3548-8022-1791A5B902A8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76" name="Straight Arrow Connector 375">
                  <a:extLst>
                    <a:ext uri="{FF2B5EF4-FFF2-40B4-BE49-F238E27FC236}">
                      <a16:creationId xmlns:a16="http://schemas.microsoft.com/office/drawing/2014/main" id="{20C97E1C-A48F-2C40-B624-3839166F0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EFBAE122-AEA5-DD41-9954-F5003C21D617}"/>
                    </a:ext>
                  </a:extLst>
                </p:cNvPr>
                <p:cNvSpPr txBox="1"/>
                <p:nvPr/>
              </p:nvSpPr>
              <p:spPr>
                <a:xfrm>
                  <a:off x="5689757" y="5092021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183389DA-5E2A-BB4C-9C68-C636BD4AB75E}"/>
                    </a:ext>
                  </a:extLst>
                </p:cNvPr>
                <p:cNvSpPr txBox="1"/>
                <p:nvPr/>
              </p:nvSpPr>
              <p:spPr>
                <a:xfrm>
                  <a:off x="5331219" y="5091017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81" name="Straight Arrow Connector 380">
                  <a:extLst>
                    <a:ext uri="{FF2B5EF4-FFF2-40B4-BE49-F238E27FC236}">
                      <a16:creationId xmlns:a16="http://schemas.microsoft.com/office/drawing/2014/main" id="{46C59FC1-8A41-A345-B582-C86611F07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Arrow Connector 381">
                  <a:extLst>
                    <a:ext uri="{FF2B5EF4-FFF2-40B4-BE49-F238E27FC236}">
                      <a16:creationId xmlns:a16="http://schemas.microsoft.com/office/drawing/2014/main" id="{F2A57831-3DA0-D347-9B8F-CE553CA12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Arrow Connector 382">
                  <a:extLst>
                    <a:ext uri="{FF2B5EF4-FFF2-40B4-BE49-F238E27FC236}">
                      <a16:creationId xmlns:a16="http://schemas.microsoft.com/office/drawing/2014/main" id="{C06369A0-6C53-7E4E-A40F-8C4758C6C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CE326B22-D9F4-3C49-A63A-618BDCE4E480}"/>
                    </a:ext>
                  </a:extLst>
                </p:cNvPr>
                <p:cNvSpPr txBox="1"/>
                <p:nvPr/>
              </p:nvSpPr>
              <p:spPr>
                <a:xfrm>
                  <a:off x="4931882" y="5096001"/>
                  <a:ext cx="27700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64D41E36-455F-AB47-A16A-1A111745ED34}"/>
                </a:ext>
              </a:extLst>
            </p:cNvPr>
            <p:cNvGrpSpPr/>
            <p:nvPr/>
          </p:nvGrpSpPr>
          <p:grpSpPr>
            <a:xfrm>
              <a:off x="4821930" y="6153161"/>
              <a:ext cx="1213366" cy="271839"/>
              <a:chOff x="4828054" y="5395496"/>
              <a:chExt cx="1213366" cy="271839"/>
            </a:xfrm>
          </p:grpSpPr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E44AE380-47D2-034A-941B-A056CA3BBB92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67" name="Straight Arrow Connector 366">
                  <a:extLst>
                    <a:ext uri="{FF2B5EF4-FFF2-40B4-BE49-F238E27FC236}">
                      <a16:creationId xmlns:a16="http://schemas.microsoft.com/office/drawing/2014/main" id="{305D792F-1DFD-4640-8119-BAA3E21D4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9B1F1351-8AA6-4449-9569-7B2DC5EA1FD8}"/>
                    </a:ext>
                  </a:extLst>
                </p:cNvPr>
                <p:cNvSpPr txBox="1"/>
                <p:nvPr/>
              </p:nvSpPr>
              <p:spPr>
                <a:xfrm>
                  <a:off x="5687984" y="5092021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1649718A-645E-8543-B6E6-03FB6AB55297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70" name="Straight Arrow Connector 369">
                  <a:extLst>
                    <a:ext uri="{FF2B5EF4-FFF2-40B4-BE49-F238E27FC236}">
                      <a16:creationId xmlns:a16="http://schemas.microsoft.com/office/drawing/2014/main" id="{3755B0A5-B6CC-C043-86F1-F98D402B9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Arrow Connector 370">
                  <a:extLst>
                    <a:ext uri="{FF2B5EF4-FFF2-40B4-BE49-F238E27FC236}">
                      <a16:creationId xmlns:a16="http://schemas.microsoft.com/office/drawing/2014/main" id="{6E3ECC95-E9F7-9E44-B814-964B28900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Arrow Connector 371">
                  <a:extLst>
                    <a:ext uri="{FF2B5EF4-FFF2-40B4-BE49-F238E27FC236}">
                      <a16:creationId xmlns:a16="http://schemas.microsoft.com/office/drawing/2014/main" id="{4BA46988-CA36-4D44-84F0-4F9A91232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TextBox 372">
                  <a:extLst>
                    <a:ext uri="{FF2B5EF4-FFF2-40B4-BE49-F238E27FC236}">
                      <a16:creationId xmlns:a16="http://schemas.microsoft.com/office/drawing/2014/main" id="{6997252C-B28E-7F41-B782-730C2DA1429D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775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D7CFEE6C-9AA6-DD4D-8671-2CE100371937}"/>
                  </a:ext>
                </a:extLst>
              </p:cNvPr>
              <p:cNvSpPr/>
              <p:nvPr/>
            </p:nvSpPr>
            <p:spPr>
              <a:xfrm>
                <a:off x="5208918" y="5404037"/>
                <a:ext cx="84956" cy="84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0FA4B1E5-C72B-EC43-910C-6BE98251BC2A}"/>
                </a:ext>
              </a:extLst>
            </p:cNvPr>
            <p:cNvSpPr/>
            <p:nvPr/>
          </p:nvSpPr>
          <p:spPr>
            <a:xfrm>
              <a:off x="4694950" y="5689670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63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 descr="Shape&#10;&#10;Description automatically generated">
            <a:extLst>
              <a:ext uri="{FF2B5EF4-FFF2-40B4-BE49-F238E27FC236}">
                <a16:creationId xmlns:a16="http://schemas.microsoft.com/office/drawing/2014/main" id="{FD56E31B-7E4A-E641-8B9B-19847F4C9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31" y="185212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Probabilistic 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C88FF-61E0-3F4B-B4B0-E532DC19B5BC}"/>
              </a:ext>
            </a:extLst>
          </p:cNvPr>
          <p:cNvGrpSpPr/>
          <p:nvPr/>
        </p:nvGrpSpPr>
        <p:grpSpPr>
          <a:xfrm>
            <a:off x="2311678" y="4791251"/>
            <a:ext cx="1821369" cy="1760028"/>
            <a:chOff x="2311678" y="4477480"/>
            <a:chExt cx="1821369" cy="176002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5112EDB9-BA20-B64B-A2BD-548E0575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E61386-8CC7-1648-8192-68C2EEF0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30C9CD-07BC-F943-823E-FACC7337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B89B98-B313-024D-A7C9-D4FD040A9FB5}"/>
              </a:ext>
            </a:extLst>
          </p:cNvPr>
          <p:cNvGrpSpPr/>
          <p:nvPr/>
        </p:nvGrpSpPr>
        <p:grpSpPr>
          <a:xfrm>
            <a:off x="7456390" y="5137617"/>
            <a:ext cx="1430405" cy="1217721"/>
            <a:chOff x="7232870" y="5137617"/>
            <a:chExt cx="1430405" cy="1217721"/>
          </a:xfrm>
        </p:grpSpPr>
        <p:pic>
          <p:nvPicPr>
            <p:cNvPr id="36" name="Picture 3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38DD2BF-7E1E-1A4F-8614-C2C7570B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2870" y="5137617"/>
              <a:ext cx="1430405" cy="121772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C34F72-FB2C-2E41-9A1B-D01304CE6E7E}"/>
                </a:ext>
              </a:extLst>
            </p:cNvPr>
            <p:cNvGrpSpPr/>
            <p:nvPr/>
          </p:nvGrpSpPr>
          <p:grpSpPr>
            <a:xfrm>
              <a:off x="7610799" y="5171308"/>
              <a:ext cx="846419" cy="979555"/>
              <a:chOff x="5161735" y="4958054"/>
              <a:chExt cx="846419" cy="979555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8EBBAB-6AFF-214F-B679-6D710E1CC049}"/>
                  </a:ext>
                </a:extLst>
              </p:cNvPr>
              <p:cNvSpPr/>
              <p:nvPr/>
            </p:nvSpPr>
            <p:spPr>
              <a:xfrm>
                <a:off x="5498314" y="547700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12904213-6C58-9043-B87A-CF61AF0F57AE}"/>
                  </a:ext>
                </a:extLst>
              </p:cNvPr>
              <p:cNvSpPr/>
              <p:nvPr/>
            </p:nvSpPr>
            <p:spPr>
              <a:xfrm>
                <a:off x="5900741" y="533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EE65F78-762B-1A48-AB2D-8CB87E96E3A2}"/>
                  </a:ext>
                </a:extLst>
              </p:cNvPr>
              <p:cNvSpPr/>
              <p:nvPr/>
            </p:nvSpPr>
            <p:spPr>
              <a:xfrm>
                <a:off x="5224529" y="563579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32E2B52-FCA6-A047-A197-17876D4A1C00}"/>
                  </a:ext>
                </a:extLst>
              </p:cNvPr>
              <p:cNvSpPr/>
              <p:nvPr/>
            </p:nvSpPr>
            <p:spPr>
              <a:xfrm>
                <a:off x="5556518" y="5842875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F212CFBB-03EE-404C-A00F-CCD3284A7590}"/>
                  </a:ext>
                </a:extLst>
              </p:cNvPr>
              <p:cNvSpPr/>
              <p:nvPr/>
            </p:nvSpPr>
            <p:spPr>
              <a:xfrm>
                <a:off x="5306231" y="58114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22290F78-5395-DE4D-BA13-24EF822FA410}"/>
                  </a:ext>
                </a:extLst>
              </p:cNvPr>
              <p:cNvSpPr/>
              <p:nvPr/>
            </p:nvSpPr>
            <p:spPr>
              <a:xfrm>
                <a:off x="5828311" y="501484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2E6EB78-0333-5841-AC06-D4A0E38FD0AE}"/>
                  </a:ext>
                </a:extLst>
              </p:cNvPr>
              <p:cNvSpPr/>
              <p:nvPr/>
            </p:nvSpPr>
            <p:spPr>
              <a:xfrm>
                <a:off x="5240628" y="5239081"/>
                <a:ext cx="47620" cy="476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D057FCE2-E073-7647-A501-1B5BEF3709F4}"/>
                  </a:ext>
                </a:extLst>
              </p:cNvPr>
              <p:cNvSpPr/>
              <p:nvPr/>
            </p:nvSpPr>
            <p:spPr>
              <a:xfrm>
                <a:off x="5955773" y="5562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138578B-A6A0-9E48-A608-B5BA746EF48E}"/>
                  </a:ext>
                </a:extLst>
              </p:cNvPr>
              <p:cNvSpPr/>
              <p:nvPr/>
            </p:nvSpPr>
            <p:spPr>
              <a:xfrm>
                <a:off x="5161735" y="500567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799212E-F3FE-C940-AEAB-720775F35987}"/>
                  </a:ext>
                </a:extLst>
              </p:cNvPr>
              <p:cNvSpPr/>
              <p:nvPr/>
            </p:nvSpPr>
            <p:spPr>
              <a:xfrm>
                <a:off x="5918555" y="55828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352531E-04B1-5A4E-B7A6-3AD896A87661}"/>
                  </a:ext>
                </a:extLst>
              </p:cNvPr>
              <p:cNvSpPr/>
              <p:nvPr/>
            </p:nvSpPr>
            <p:spPr>
              <a:xfrm>
                <a:off x="5504719" y="541230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DAF5ED1-8F45-4B49-A471-A0EA443DF9CA}"/>
                  </a:ext>
                </a:extLst>
              </p:cNvPr>
              <p:cNvSpPr/>
              <p:nvPr/>
            </p:nvSpPr>
            <p:spPr>
              <a:xfrm>
                <a:off x="5275146" y="505004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9C0FBEE-BDFD-0C4E-8A4C-15376BCE520D}"/>
                  </a:ext>
                </a:extLst>
              </p:cNvPr>
              <p:cNvSpPr/>
              <p:nvPr/>
            </p:nvSpPr>
            <p:spPr>
              <a:xfrm>
                <a:off x="5580327" y="545536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BCBA724D-0EF1-D84C-A2A4-D3A4F6AE75AB}"/>
                  </a:ext>
                </a:extLst>
              </p:cNvPr>
              <p:cNvSpPr/>
              <p:nvPr/>
            </p:nvSpPr>
            <p:spPr>
              <a:xfrm>
                <a:off x="5705777" y="506698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413F835-A259-EB4E-9684-9153ED2758F6}"/>
                  </a:ext>
                </a:extLst>
              </p:cNvPr>
              <p:cNvSpPr/>
              <p:nvPr/>
            </p:nvSpPr>
            <p:spPr>
              <a:xfrm>
                <a:off x="5665533" y="588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FBD376A-62F2-F143-B951-98D870E3DCFF}"/>
                  </a:ext>
                </a:extLst>
              </p:cNvPr>
              <p:cNvSpPr/>
              <p:nvPr/>
            </p:nvSpPr>
            <p:spPr>
              <a:xfrm>
                <a:off x="5845248" y="53884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989D9-63F9-E14D-92FD-6C0E0440D4BC}"/>
                  </a:ext>
                </a:extLst>
              </p:cNvPr>
              <p:cNvSpPr/>
              <p:nvPr/>
            </p:nvSpPr>
            <p:spPr>
              <a:xfrm>
                <a:off x="5632882" y="580486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544B22C-140E-2049-87B0-0589C11DB2F5}"/>
                  </a:ext>
                </a:extLst>
              </p:cNvPr>
              <p:cNvSpPr/>
              <p:nvPr/>
            </p:nvSpPr>
            <p:spPr>
              <a:xfrm>
                <a:off x="5288248" y="5717938"/>
                <a:ext cx="47620" cy="476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96E7AFD-BBC8-F143-87C9-477E51AA924A}"/>
                  </a:ext>
                </a:extLst>
              </p:cNvPr>
              <p:cNvSpPr/>
              <p:nvPr/>
            </p:nvSpPr>
            <p:spPr>
              <a:xfrm>
                <a:off x="5672690" y="515840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B59EA9E-DFAC-E341-A2D2-EB488431CD4E}"/>
                  </a:ext>
                </a:extLst>
              </p:cNvPr>
              <p:cNvSpPr/>
              <p:nvPr/>
            </p:nvSpPr>
            <p:spPr>
              <a:xfrm>
                <a:off x="5865788" y="5728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795071B-549F-734A-92E9-452BC7BF3910}"/>
                  </a:ext>
                </a:extLst>
              </p:cNvPr>
              <p:cNvSpPr/>
              <p:nvPr/>
            </p:nvSpPr>
            <p:spPr>
              <a:xfrm>
                <a:off x="5960534" y="5304203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24C55BA-BECD-DC45-A299-EDD0294FF9D0}"/>
                  </a:ext>
                </a:extLst>
              </p:cNvPr>
              <p:cNvSpPr/>
              <p:nvPr/>
            </p:nvSpPr>
            <p:spPr>
              <a:xfrm>
                <a:off x="5627948" y="49580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D541DE5-E792-AD41-912E-CAFE0362A778}"/>
                  </a:ext>
                </a:extLst>
              </p:cNvPr>
              <p:cNvSpPr/>
              <p:nvPr/>
            </p:nvSpPr>
            <p:spPr>
              <a:xfrm>
                <a:off x="5913971" y="567153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17BB85F-6442-674C-B924-485F28E47F6E}"/>
                  </a:ext>
                </a:extLst>
              </p:cNvPr>
              <p:cNvSpPr/>
              <p:nvPr/>
            </p:nvSpPr>
            <p:spPr>
              <a:xfrm>
                <a:off x="5257036" y="515539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79" name="Picture 37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18C680A-52AB-A847-BD61-A9A17E19E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884290" y="5006045"/>
            <a:ext cx="527668" cy="467817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18BDD57F-5AA5-3D4B-8ED6-285A8C0290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876596" y="5896671"/>
            <a:ext cx="545577" cy="570196"/>
          </a:xfrm>
          <a:prstGeom prst="rect">
            <a:avLst/>
          </a:prstGeom>
        </p:spPr>
      </p:pic>
      <p:pic>
        <p:nvPicPr>
          <p:cNvPr id="199" name="Picture 1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B50E27-DA16-114F-943A-BDDAE933E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406175"/>
            <a:ext cx="641348" cy="6413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127DF5-5D16-AB48-99C7-E2CE69989F23}"/>
              </a:ext>
            </a:extLst>
          </p:cNvPr>
          <p:cNvGrpSpPr/>
          <p:nvPr/>
        </p:nvGrpSpPr>
        <p:grpSpPr>
          <a:xfrm>
            <a:off x="8839556" y="4816001"/>
            <a:ext cx="2365647" cy="1588985"/>
            <a:chOff x="8707476" y="4454729"/>
            <a:chExt cx="2365647" cy="1588985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AFF63976-D8C1-6541-89DB-E082A2A7B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AD52DF7-06AC-0C4D-8A58-F66E5148325B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592FA4-0D23-9448-93C7-674D2B2F07FD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0C75775-548D-7E4E-9BBB-B2ED04ED99C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9DA35FD-7D9A-A24B-B756-743982B44BA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06D3DF6-05FF-C84C-837E-D6662903CD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C4251-781F-AF4C-8A49-5952CCB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9930B4-34FA-804D-89EB-8CBDA4A77D2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A48C2338-AEA5-5543-BA19-34FB4F6DFE83}"/>
              </a:ext>
            </a:extLst>
          </p:cNvPr>
          <p:cNvSpPr/>
          <p:nvPr/>
        </p:nvSpPr>
        <p:spPr>
          <a:xfrm>
            <a:off x="1636864" y="5144718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ight Arrow 260">
            <a:extLst>
              <a:ext uri="{FF2B5EF4-FFF2-40B4-BE49-F238E27FC236}">
                <a16:creationId xmlns:a16="http://schemas.microsoft.com/office/drawing/2014/main" id="{C9137619-79EE-E948-B1D0-C54226B4558F}"/>
              </a:ext>
            </a:extLst>
          </p:cNvPr>
          <p:cNvSpPr/>
          <p:nvPr/>
        </p:nvSpPr>
        <p:spPr>
          <a:xfrm>
            <a:off x="1636135" y="5917424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B246FD-20C4-7848-8AA8-8E3CD14825F0}"/>
              </a:ext>
            </a:extLst>
          </p:cNvPr>
          <p:cNvCxnSpPr>
            <a:cxnSpLocks/>
          </p:cNvCxnSpPr>
          <p:nvPr/>
        </p:nvCxnSpPr>
        <p:spPr>
          <a:xfrm flipV="1">
            <a:off x="6524244" y="5958225"/>
            <a:ext cx="1410716" cy="114104"/>
          </a:xfrm>
          <a:prstGeom prst="straightConnector1">
            <a:avLst/>
          </a:prstGeom>
          <a:ln w="127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815E763-BB5A-D84C-8F79-DF34001C0273}"/>
              </a:ext>
            </a:extLst>
          </p:cNvPr>
          <p:cNvCxnSpPr>
            <a:cxnSpLocks/>
          </p:cNvCxnSpPr>
          <p:nvPr/>
        </p:nvCxnSpPr>
        <p:spPr>
          <a:xfrm>
            <a:off x="6545192" y="5415634"/>
            <a:ext cx="1302559" cy="58228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865C6BD1-D747-DE40-9A37-106672B7C513}"/>
              </a:ext>
            </a:extLst>
          </p:cNvPr>
          <p:cNvSpPr/>
          <p:nvPr/>
        </p:nvSpPr>
        <p:spPr>
          <a:xfrm rot="1800000">
            <a:off x="4209948" y="5819696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BCEE09F-DD39-2E42-A264-7B8B26337802}"/>
              </a:ext>
            </a:extLst>
          </p:cNvPr>
          <p:cNvSpPr/>
          <p:nvPr/>
        </p:nvSpPr>
        <p:spPr>
          <a:xfrm rot="20642555">
            <a:off x="4247546" y="5257789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323FFB-DA8B-0A44-B95B-13DF5967F00E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05707" y="2119189"/>
            <a:ext cx="527668" cy="467817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732135" y="217711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 rot="20642555">
            <a:off x="3709551" y="2549800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336128" y="2189429"/>
            <a:ext cx="274229" cy="154538"/>
          </a:xfrm>
          <a:prstGeom prst="rect">
            <a:avLst/>
          </a:prstGeom>
        </p:spPr>
      </p:pic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5A5A4F05-8179-1C4B-AD74-212945F9C130}"/>
              </a:ext>
            </a:extLst>
          </p:cNvPr>
          <p:cNvCxnSpPr>
            <a:cxnSpLocks/>
          </p:cNvCxnSpPr>
          <p:nvPr/>
        </p:nvCxnSpPr>
        <p:spPr>
          <a:xfrm>
            <a:off x="7064346" y="2260060"/>
            <a:ext cx="1360125" cy="12231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1648E346-9EE2-1744-B56A-47C784FD27D5}"/>
              </a:ext>
            </a:extLst>
          </p:cNvPr>
          <p:cNvSpPr txBox="1"/>
          <p:nvPr/>
        </p:nvSpPr>
        <p:spPr>
          <a:xfrm>
            <a:off x="3913881" y="4573555"/>
            <a:ext cx="35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input x is mapped to a point z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C76C242-4C7E-1C4C-AF25-2B9D2690CC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233" y="1891217"/>
            <a:ext cx="1663651" cy="24005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87B463B-8BFE-1342-B5ED-80C605AFADB1}"/>
              </a:ext>
            </a:extLst>
          </p:cNvPr>
          <p:cNvGrpSpPr/>
          <p:nvPr/>
        </p:nvGrpSpPr>
        <p:grpSpPr>
          <a:xfrm>
            <a:off x="3934355" y="1559715"/>
            <a:ext cx="3129991" cy="1478418"/>
            <a:chOff x="3934355" y="1559715"/>
            <a:chExt cx="3129991" cy="1478418"/>
          </a:xfrm>
        </p:grpSpPr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6B92D15-DA31-7246-9003-23942510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995592" y="2491445"/>
              <a:ext cx="1717591" cy="525532"/>
            </a:xfrm>
            <a:prstGeom prst="rect">
              <a:avLst/>
            </a:prstGeom>
          </p:spPr>
        </p:pic>
        <p:pic>
          <p:nvPicPr>
            <p:cNvPr id="234" name="Picture 233" descr="Chart&#10;&#10;Description automatically generated">
              <a:extLst>
                <a:ext uri="{FF2B5EF4-FFF2-40B4-BE49-F238E27FC236}">
                  <a16:creationId xmlns:a16="http://schemas.microsoft.com/office/drawing/2014/main" id="{E6E18F9B-C0AC-7243-B697-CCDDFDA3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990423" y="1834822"/>
              <a:ext cx="1717591" cy="530950"/>
            </a:xfrm>
            <a:prstGeom prst="rect">
              <a:avLst/>
            </a:prstGeom>
          </p:spPr>
        </p:pic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B9E9023-8622-6843-BD28-C222F382C66B}"/>
                </a:ext>
              </a:extLst>
            </p:cNvPr>
            <p:cNvSpPr/>
            <p:nvPr/>
          </p:nvSpPr>
          <p:spPr>
            <a:xfrm>
              <a:off x="3934355" y="1559715"/>
              <a:ext cx="3129991" cy="147841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92514986-9DE0-8548-A7FB-2E9C2938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21720" y="1601773"/>
              <a:ext cx="2354200" cy="30931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6C1C0DDE-DC07-C049-9200-41BD4134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72551" y="2329738"/>
              <a:ext cx="2135790" cy="28061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F686A0-6123-F742-BBA6-C317EEA49FCB}"/>
              </a:ext>
            </a:extLst>
          </p:cNvPr>
          <p:cNvGrpSpPr/>
          <p:nvPr/>
        </p:nvGrpSpPr>
        <p:grpSpPr>
          <a:xfrm>
            <a:off x="1067861" y="1706454"/>
            <a:ext cx="2521910" cy="2037304"/>
            <a:chOff x="1067861" y="1616142"/>
            <a:chExt cx="2521910" cy="203730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AEFBE5-80EE-5840-9A34-914DFBF8B73B}"/>
                </a:ext>
              </a:extLst>
            </p:cNvPr>
            <p:cNvGrpSpPr/>
            <p:nvPr/>
          </p:nvGrpSpPr>
          <p:grpSpPr>
            <a:xfrm>
              <a:off x="1067861" y="1616142"/>
              <a:ext cx="2521910" cy="2037304"/>
              <a:chOff x="1067861" y="1616142"/>
              <a:chExt cx="2521910" cy="20373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B3ABFF3-A650-BA46-AC34-646999DC058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EA81A830-EAF8-2742-8E11-0C234B768F8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AFE1CE25-E4C4-594A-A046-60B18205AEEE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A6B27E84-FB4B-DB4D-BE28-ACAB5BE7CB28}"/>
                      </a:ext>
                    </a:extLst>
                  </p:cNvPr>
                  <p:cNvCxnSpPr>
                    <a:cxnSpLocks/>
                    <a:stCxn id="327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7FA1F253-BE52-1047-B027-39E45F513A74}"/>
                      </a:ext>
                    </a:extLst>
                  </p:cNvPr>
                  <p:cNvCxnSpPr>
                    <a:cxnSpLocks/>
                    <a:stCxn id="326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F5029306-AA0F-194B-897D-57A06CD8B239}"/>
                      </a:ext>
                    </a:extLst>
                  </p:cNvPr>
                  <p:cNvCxnSpPr>
                    <a:cxnSpLocks/>
                    <a:stCxn id="325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1026F375-31CF-FE4D-AB17-0D4B5BF8CC7C}"/>
                      </a:ext>
                    </a:extLst>
                  </p:cNvPr>
                  <p:cNvCxnSpPr>
                    <a:cxnSpLocks/>
                    <a:stCxn id="324" idx="6"/>
                    <a:endCxn id="338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FBA63439-65AD-D64A-87FE-CE79CD0331E6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50F31748-9AB5-564E-9E32-4314BFFD2910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34" name="Straight Arrow Connector 333">
                    <a:extLst>
                      <a:ext uri="{FF2B5EF4-FFF2-40B4-BE49-F238E27FC236}">
                        <a16:creationId xmlns:a16="http://schemas.microsoft.com/office/drawing/2014/main" id="{BB2C1D0D-1970-284E-AD59-FA7AE469E2A6}"/>
                      </a:ext>
                    </a:extLst>
                  </p:cNvPr>
                  <p:cNvCxnSpPr>
                    <a:cxnSpLocks/>
                    <a:stCxn id="324" idx="6"/>
                    <a:endCxn id="333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4ED5F818-A9A7-2C4F-A97D-49F849B5F586}"/>
                      </a:ext>
                    </a:extLst>
                  </p:cNvPr>
                  <p:cNvCxnSpPr>
                    <a:cxnSpLocks/>
                    <a:stCxn id="325" idx="6"/>
                    <a:endCxn id="333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15CBC71A-CE2D-8147-BC8E-63498C5D0BB3}"/>
                      </a:ext>
                    </a:extLst>
                  </p:cNvPr>
                  <p:cNvCxnSpPr>
                    <a:cxnSpLocks/>
                    <a:stCxn id="326" idx="6"/>
                    <a:endCxn id="333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CDB50D5F-C465-234E-A2C9-756517E974FC}"/>
                      </a:ext>
                    </a:extLst>
                  </p:cNvPr>
                  <p:cNvCxnSpPr>
                    <a:cxnSpLocks/>
                    <a:stCxn id="327" idx="6"/>
                    <a:endCxn id="333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4276FC11-D2DB-4E46-AA84-5E2934E76FE7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E6B88A5E-3C24-5F40-878E-EFFDE58CF520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B15EAF3-B8CF-8F44-8BD8-4EA84119EDF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4F811CD3-B194-F846-91D6-61F6FCC94C63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06A0E2B3-9A62-5F42-BF3C-A35ADC30A24A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3849A41D-3E5D-5B47-A81B-6B9C2743C27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2E00AF1D-1E67-1547-8DEB-185B9A0D5DC9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3834F784-B579-4446-8D8A-A96B32CB6F6A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BB8ACF7-E8D6-0A45-B01B-14618716018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E255DDC0-AC92-0F4B-BD66-270B75DFEFB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6B323961-6430-D347-8CF8-D928B08A04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80A43162-CC79-844D-BA05-1BBBE6CDD88C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CF1C1702-56F8-9347-9181-975A8C13A73C}"/>
                      </a:ext>
                    </a:extLst>
                  </p:cNvPr>
                  <p:cNvCxnSpPr>
                    <a:stCxn id="328" idx="6"/>
                    <a:endCxn id="324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71DE2D33-97F0-C244-94A0-CC95AD383236}"/>
                      </a:ext>
                    </a:extLst>
                  </p:cNvPr>
                  <p:cNvCxnSpPr>
                    <a:cxnSpLocks/>
                    <a:stCxn id="328" idx="6"/>
                    <a:endCxn id="325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41F7970C-90C5-F54E-BD4F-2D662426288F}"/>
                      </a:ext>
                    </a:extLst>
                  </p:cNvPr>
                  <p:cNvCxnSpPr>
                    <a:cxnSpLocks/>
                    <a:stCxn id="328" idx="6"/>
                    <a:endCxn id="326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A8ABAB9E-B91E-9947-BBD9-4636150EF385}"/>
                      </a:ext>
                    </a:extLst>
                  </p:cNvPr>
                  <p:cNvCxnSpPr>
                    <a:cxnSpLocks/>
                    <a:stCxn id="328" idx="6"/>
                    <a:endCxn id="327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192CA485-D9B4-8945-8A14-6B63111C69A0}"/>
                      </a:ext>
                    </a:extLst>
                  </p:cNvPr>
                  <p:cNvCxnSpPr>
                    <a:cxnSpLocks/>
                    <a:stCxn id="329" idx="6"/>
                    <a:endCxn id="327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3AF27A96-2596-1945-814F-04F79A5F5A28}"/>
                      </a:ext>
                    </a:extLst>
                  </p:cNvPr>
                  <p:cNvCxnSpPr>
                    <a:cxnSpLocks/>
                    <a:stCxn id="329" idx="6"/>
                    <a:endCxn id="326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1C7C9073-28E1-724D-98E1-238D3852A879}"/>
                      </a:ext>
                    </a:extLst>
                  </p:cNvPr>
                  <p:cNvCxnSpPr>
                    <a:cxnSpLocks/>
                    <a:stCxn id="329" idx="6"/>
                    <a:endCxn id="325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1138EC5E-250A-5B42-A28C-D1A9ECB7667F}"/>
                      </a:ext>
                    </a:extLst>
                  </p:cNvPr>
                  <p:cNvCxnSpPr>
                    <a:cxnSpLocks/>
                    <a:stCxn id="329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D0220DD3-A4E8-B34E-BFD7-169C11154299}"/>
                      </a:ext>
                    </a:extLst>
                  </p:cNvPr>
                  <p:cNvCxnSpPr>
                    <a:cxnSpLocks/>
                    <a:stCxn id="330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F27416B5-B861-1E49-A0B3-7785D382B1AF}"/>
                      </a:ext>
                    </a:extLst>
                  </p:cNvPr>
                  <p:cNvCxnSpPr>
                    <a:cxnSpLocks/>
                    <a:stCxn id="330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2C233052-5626-DF4A-B0B5-DCF71620F18C}"/>
                      </a:ext>
                    </a:extLst>
                  </p:cNvPr>
                  <p:cNvCxnSpPr>
                    <a:cxnSpLocks/>
                    <a:stCxn id="330" idx="6"/>
                    <a:endCxn id="326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F667A7C-1A84-0B44-AEC4-9FD489F0B3AD}"/>
                      </a:ext>
                    </a:extLst>
                  </p:cNvPr>
                  <p:cNvCxnSpPr>
                    <a:cxnSpLocks/>
                    <a:stCxn id="330" idx="6"/>
                    <a:endCxn id="327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C1893533-9277-7E4B-B274-5DBFBF341BDD}"/>
                      </a:ext>
                    </a:extLst>
                  </p:cNvPr>
                  <p:cNvCxnSpPr>
                    <a:cxnSpLocks/>
                    <a:stCxn id="331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001FD9FB-B50A-334B-AA36-EF64E9E87727}"/>
                      </a:ext>
                    </a:extLst>
                  </p:cNvPr>
                  <p:cNvCxnSpPr>
                    <a:cxnSpLocks/>
                    <a:stCxn id="331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3E58A6A-FB1F-A645-8A13-567AB59E5435}"/>
                      </a:ext>
                    </a:extLst>
                  </p:cNvPr>
                  <p:cNvCxnSpPr>
                    <a:cxnSpLocks/>
                    <a:stCxn id="331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E1B8171C-975C-D34F-A367-29CE6CE1E8F2}"/>
                      </a:ext>
                    </a:extLst>
                  </p:cNvPr>
                  <p:cNvCxnSpPr>
                    <a:cxnSpLocks/>
                    <a:stCxn id="331" idx="6"/>
                    <a:endCxn id="327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5829B152-E35B-564B-9370-61AF4E340263}"/>
                      </a:ext>
                    </a:extLst>
                  </p:cNvPr>
                  <p:cNvCxnSpPr>
                    <a:cxnSpLocks/>
                    <a:stCxn id="332" idx="6"/>
                    <a:endCxn id="327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454DB20B-57BE-CB45-A4E4-51DDA7FDEE29}"/>
                      </a:ext>
                    </a:extLst>
                  </p:cNvPr>
                  <p:cNvCxnSpPr>
                    <a:cxnSpLocks/>
                    <a:stCxn id="332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B38EEB86-1B07-1D4A-8348-4241DEA453E4}"/>
                      </a:ext>
                    </a:extLst>
                  </p:cNvPr>
                  <p:cNvCxnSpPr>
                    <a:cxnSpLocks/>
                    <a:stCxn id="332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2DF7D686-21A7-8241-BDE8-00729FCBC316}"/>
                      </a:ext>
                    </a:extLst>
                  </p:cNvPr>
                  <p:cNvCxnSpPr>
                    <a:cxnSpLocks/>
                    <a:stCxn id="332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BD3DCFA-31AE-AE47-AAFF-EFB426F21B3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908226F0-5449-1F46-AC53-EC7FC288E0F8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E96FA6F5-5C91-9847-83C7-176983C9D40A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21FA99B5-8F89-5A4E-8061-D5371809664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E8C4E9B-61ED-614A-AE13-161C9C815E41}"/>
                      </a:ext>
                    </a:extLst>
                  </p:cNvPr>
                  <p:cNvCxnSpPr>
                    <a:cxnSpLocks/>
                    <a:stCxn id="324" idx="6"/>
                    <a:endCxn id="302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9A6F9E88-2C62-4144-83CE-26E3843E046D}"/>
                      </a:ext>
                    </a:extLst>
                  </p:cNvPr>
                  <p:cNvCxnSpPr>
                    <a:cxnSpLocks/>
                    <a:stCxn id="324" idx="6"/>
                    <a:endCxn id="303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722462BB-EDD6-5D43-971A-DF280B383DFE}"/>
                      </a:ext>
                    </a:extLst>
                  </p:cNvPr>
                  <p:cNvCxnSpPr>
                    <a:cxnSpLocks/>
                    <a:stCxn id="325" idx="6"/>
                    <a:endCxn id="303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A7F1F304-9946-534E-96FA-F7F8608D4636}"/>
                      </a:ext>
                    </a:extLst>
                  </p:cNvPr>
                  <p:cNvCxnSpPr>
                    <a:cxnSpLocks/>
                    <a:stCxn id="325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BD0E77BF-D002-EE45-B137-0B39CAD4D2C5}"/>
                      </a:ext>
                    </a:extLst>
                  </p:cNvPr>
                  <p:cNvCxnSpPr>
                    <a:cxnSpLocks/>
                    <a:stCxn id="326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F623A8CE-98E1-C648-8020-8EBE9970AD31}"/>
                      </a:ext>
                    </a:extLst>
                  </p:cNvPr>
                  <p:cNvCxnSpPr>
                    <a:cxnSpLocks/>
                    <a:stCxn id="326" idx="6"/>
                    <a:endCxn id="303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F5DC675B-3590-8D4C-8349-343C6AD1CE63}"/>
                      </a:ext>
                    </a:extLst>
                  </p:cNvPr>
                  <p:cNvCxnSpPr>
                    <a:cxnSpLocks/>
                    <a:stCxn id="327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6F030999-1F83-D24D-894E-6EE381120D2B}"/>
                      </a:ext>
                    </a:extLst>
                  </p:cNvPr>
                  <p:cNvCxnSpPr>
                    <a:cxnSpLocks/>
                    <a:stCxn id="327" idx="6"/>
                    <a:endCxn id="303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9EC86A79-BD70-7347-A546-E36E09403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3460" y="1616142"/>
                <a:ext cx="260650" cy="292244"/>
              </a:xfrm>
              <a:prstGeom prst="rect">
                <a:avLst/>
              </a:prstGeom>
            </p:spPr>
          </p:pic>
        </p:grp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EEA61AAC-9DA1-0D45-B86A-111413B6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83A476C3-4EF9-5A46-A287-9BC52FD0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FC92E359-D399-5F41-B05E-75585E3D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E4CFA186-A328-7B4B-9458-D7624012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5FB490-E2BD-B94F-816D-E121AEB59FEA}"/>
              </a:ext>
            </a:extLst>
          </p:cNvPr>
          <p:cNvGrpSpPr/>
          <p:nvPr/>
        </p:nvGrpSpPr>
        <p:grpSpPr>
          <a:xfrm>
            <a:off x="2579813" y="1597638"/>
            <a:ext cx="1221230" cy="1854187"/>
            <a:chOff x="2579813" y="1507326"/>
            <a:chExt cx="1221230" cy="1854187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B8D00C9E-C528-2A43-9AF8-6B9B2D588E3D}"/>
                </a:ext>
              </a:extLst>
            </p:cNvPr>
            <p:cNvSpPr/>
            <p:nvPr/>
          </p:nvSpPr>
          <p:spPr>
            <a:xfrm>
              <a:off x="2630922" y="2157362"/>
              <a:ext cx="473541" cy="119382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2D7C191-1375-BC42-A364-8489B0EC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31244" y="1507326"/>
              <a:ext cx="579612" cy="275316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1C025BA-B71A-B540-8652-3A0B076A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94059" y="1893042"/>
              <a:ext cx="524369" cy="231698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FA8F71B7-0157-404D-893B-862573F0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189638" y="1878158"/>
              <a:ext cx="579612" cy="262205"/>
            </a:xfrm>
            <a:prstGeom prst="rect">
              <a:avLst/>
            </a:prstGeom>
          </p:spPr>
        </p:pic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F85FCBA4-452B-D547-A786-E72C50C4E311}"/>
                </a:ext>
              </a:extLst>
            </p:cNvPr>
            <p:cNvSpPr/>
            <p:nvPr/>
          </p:nvSpPr>
          <p:spPr>
            <a:xfrm>
              <a:off x="3151125" y="2150551"/>
              <a:ext cx="473541" cy="12109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736F9983-95C6-9449-99EF-A6144323A1E1}"/>
                </a:ext>
              </a:extLst>
            </p:cNvPr>
            <p:cNvSpPr/>
            <p:nvPr/>
          </p:nvSpPr>
          <p:spPr>
            <a:xfrm rot="5400000">
              <a:off x="3075998" y="1213941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574CD-AD76-BE4F-B270-D602630D430E}"/>
              </a:ext>
            </a:extLst>
          </p:cNvPr>
          <p:cNvGrpSpPr/>
          <p:nvPr/>
        </p:nvGrpSpPr>
        <p:grpSpPr>
          <a:xfrm>
            <a:off x="152400" y="1005702"/>
            <a:ext cx="11902440" cy="584775"/>
            <a:chOff x="152400" y="1005702"/>
            <a:chExt cx="11902440" cy="584775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77AC31AD-9C54-8149-A180-84FA96B9EC38}"/>
                </a:ext>
              </a:extLst>
            </p:cNvPr>
            <p:cNvSpPr txBox="1"/>
            <p:nvPr/>
          </p:nvSpPr>
          <p:spPr>
            <a:xfrm>
              <a:off x="152400" y="1005702"/>
              <a:ext cx="11902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Each x is mapped to a multi-variate Normal/Gaussian distribution of z,</a:t>
              </a:r>
              <a:br>
                <a:rPr lang="en-US" sz="1600" b="1" dirty="0"/>
              </a:br>
              <a:r>
                <a:rPr lang="en-US" sz="1600" dirty="0"/>
                <a:t>by </a:t>
              </a:r>
              <a:r>
                <a:rPr lang="en-US" sz="1600" b="1" dirty="0"/>
                <a:t>predicting</a:t>
              </a:r>
              <a:r>
                <a:rPr lang="en-US" sz="1600" dirty="0"/>
                <a:t> a </a:t>
              </a:r>
              <a:r>
                <a:rPr lang="en-US" sz="1600" b="1" dirty="0"/>
                <a:t>mean</a:t>
              </a:r>
              <a:r>
                <a:rPr lang="en-US" sz="1600" dirty="0"/>
                <a:t> and </a:t>
              </a:r>
              <a:r>
                <a:rPr lang="en-US" sz="1600" b="1" dirty="0"/>
                <a:t>standard deviation</a:t>
              </a:r>
              <a:r>
                <a:rPr lang="en-US" sz="1600" dirty="0"/>
                <a:t> for each dimension of z. (Note: diagonal covariance matrix, i.e. each dimension is uncorrelated)</a:t>
              </a:r>
            </a:p>
          </p:txBody>
        </p:sp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B7455B41-9083-4C47-8941-6B0C96A7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228435" y="1014784"/>
              <a:ext cx="2830662" cy="28306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2AD34F-8F74-6B45-8F12-F6993BF87DE3}"/>
              </a:ext>
            </a:extLst>
          </p:cNvPr>
          <p:cNvGrpSpPr/>
          <p:nvPr/>
        </p:nvGrpSpPr>
        <p:grpSpPr>
          <a:xfrm>
            <a:off x="5514887" y="152707"/>
            <a:ext cx="4251162" cy="818210"/>
            <a:chOff x="5514887" y="152707"/>
            <a:chExt cx="4251162" cy="81821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1E75BF-69DE-E54A-9BAC-AE2243ECB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585" y="769174"/>
              <a:ext cx="450805" cy="201743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0C96164-1649-9D43-9CF7-846CF6E7D29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848" y="752307"/>
              <a:ext cx="447243" cy="20214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82ED4C-0A6B-E240-93F6-9E2953EE825C}"/>
                </a:ext>
              </a:extLst>
            </p:cNvPr>
            <p:cNvSpPr txBox="1"/>
            <p:nvPr/>
          </p:nvSpPr>
          <p:spPr>
            <a:xfrm>
              <a:off x="5514887" y="152707"/>
              <a:ext cx="4251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b="1" dirty="0"/>
                <a:t>posterior</a:t>
              </a:r>
              <a:r>
                <a:rPr lang="en-US" dirty="0"/>
                <a:t>” distribution of z,</a:t>
              </a:r>
              <a:br>
                <a:rPr lang="en-US" dirty="0"/>
              </a:br>
              <a:r>
                <a:rPr lang="en-US" dirty="0"/>
                <a:t>a.k.a. “</a:t>
              </a:r>
              <a:r>
                <a:rPr lang="en-US" b="1" dirty="0"/>
                <a:t>conditional</a:t>
              </a:r>
              <a:r>
                <a:rPr lang="en-US" dirty="0"/>
                <a:t>” distribution of z given x</a:t>
              </a:r>
            </a:p>
          </p:txBody>
        </p:sp>
      </p:grpSp>
      <p:pic>
        <p:nvPicPr>
          <p:cNvPr id="289" name="Picture 28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4C681D6-66DA-E246-8524-F621E82C2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1628638" y="1945423"/>
            <a:ext cx="527668" cy="467817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73CC5039-9929-1C4E-A4BB-3A4CD066DE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07774" y="1611622"/>
            <a:ext cx="1156928" cy="263253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D2BDC5E-193A-8D4A-8963-3294C5669C32}"/>
              </a:ext>
            </a:extLst>
          </p:cNvPr>
          <p:cNvGrpSpPr/>
          <p:nvPr/>
        </p:nvGrpSpPr>
        <p:grpSpPr>
          <a:xfrm>
            <a:off x="4778952" y="4908438"/>
            <a:ext cx="1784642" cy="760627"/>
            <a:chOff x="4697672" y="4867798"/>
            <a:chExt cx="1784642" cy="760627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5C325D32-0C1C-5341-A44D-BA7793C4FD79}"/>
                </a:ext>
              </a:extLst>
            </p:cNvPr>
            <p:cNvGrpSpPr/>
            <p:nvPr/>
          </p:nvGrpSpPr>
          <p:grpSpPr>
            <a:xfrm>
              <a:off x="4811647" y="5039606"/>
              <a:ext cx="1213366" cy="271839"/>
              <a:chOff x="4811647" y="5039606"/>
              <a:chExt cx="1213366" cy="271839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514CBEFA-C3CA-A944-B714-585045633C3A}"/>
                  </a:ext>
                </a:extLst>
              </p:cNvPr>
              <p:cNvSpPr/>
              <p:nvPr/>
            </p:nvSpPr>
            <p:spPr>
              <a:xfrm>
                <a:off x="5108702" y="5050510"/>
                <a:ext cx="83740" cy="837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3248B739-976D-B547-986C-9A0F2738CE23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61" name="Straight Arrow Connector 360">
                  <a:extLst>
                    <a:ext uri="{FF2B5EF4-FFF2-40B4-BE49-F238E27FC236}">
                      <a16:creationId xmlns:a16="http://schemas.microsoft.com/office/drawing/2014/main" id="{3C833811-E5E7-8C4C-8837-8320C17E2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0322EA8A-2729-9248-B5EA-9070E8B1C9BB}"/>
                    </a:ext>
                  </a:extLst>
                </p:cNvPr>
                <p:cNvSpPr txBox="1"/>
                <p:nvPr/>
              </p:nvSpPr>
              <p:spPr>
                <a:xfrm>
                  <a:off x="5681591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B1AC38A0-8C6C-FF4F-A282-CE83E012297F}"/>
                    </a:ext>
                  </a:extLst>
                </p:cNvPr>
                <p:cNvSpPr txBox="1"/>
                <p:nvPr/>
              </p:nvSpPr>
              <p:spPr>
                <a:xfrm>
                  <a:off x="533122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64" name="Straight Arrow Connector 363">
                  <a:extLst>
                    <a:ext uri="{FF2B5EF4-FFF2-40B4-BE49-F238E27FC236}">
                      <a16:creationId xmlns:a16="http://schemas.microsoft.com/office/drawing/2014/main" id="{4EA5BC8C-D9F8-FF45-8A2A-AF0F34010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Arrow Connector 364">
                  <a:extLst>
                    <a:ext uri="{FF2B5EF4-FFF2-40B4-BE49-F238E27FC236}">
                      <a16:creationId xmlns:a16="http://schemas.microsoft.com/office/drawing/2014/main" id="{3FB44989-C7D9-4047-BE35-FBD3783D1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>
                  <a:extLst>
                    <a:ext uri="{FF2B5EF4-FFF2-40B4-BE49-F238E27FC236}">
                      <a16:creationId xmlns:a16="http://schemas.microsoft.com/office/drawing/2014/main" id="{B80963B0-4C95-4649-82C9-7E2D64582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62567E54-69DE-024A-B9B8-F32BA23C1FB1}"/>
                    </a:ext>
                  </a:extLst>
                </p:cNvPr>
                <p:cNvSpPr txBox="1"/>
                <p:nvPr/>
              </p:nvSpPr>
              <p:spPr>
                <a:xfrm>
                  <a:off x="4931881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F3051881-100B-BF4D-8DEE-1D19D7102A28}"/>
                </a:ext>
              </a:extLst>
            </p:cNvPr>
            <p:cNvGrpSpPr/>
            <p:nvPr/>
          </p:nvGrpSpPr>
          <p:grpSpPr>
            <a:xfrm>
              <a:off x="4816381" y="5356586"/>
              <a:ext cx="1213366" cy="271839"/>
              <a:chOff x="4828054" y="5395496"/>
              <a:chExt cx="1213366" cy="271839"/>
            </a:xfrm>
          </p:grpSpPr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84BEBFD6-38E4-A743-A0F5-19B8949F597F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52" name="Straight Arrow Connector 351">
                  <a:extLst>
                    <a:ext uri="{FF2B5EF4-FFF2-40B4-BE49-F238E27FC236}">
                      <a16:creationId xmlns:a16="http://schemas.microsoft.com/office/drawing/2014/main" id="{0234FA06-1175-5043-9B8E-C6EDB5D96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62CB42C-D094-2644-A0B6-FB9032EEAE0F}"/>
                    </a:ext>
                  </a:extLst>
                </p:cNvPr>
                <p:cNvSpPr txBox="1"/>
                <p:nvPr/>
              </p:nvSpPr>
              <p:spPr>
                <a:xfrm>
                  <a:off x="5671944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843E1598-1C01-1D4F-9226-2379172579EA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55" name="Straight Arrow Connector 354">
                  <a:extLst>
                    <a:ext uri="{FF2B5EF4-FFF2-40B4-BE49-F238E27FC236}">
                      <a16:creationId xmlns:a16="http://schemas.microsoft.com/office/drawing/2014/main" id="{7BAABFA5-7203-2643-812F-06DB2357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Arrow Connector 355">
                  <a:extLst>
                    <a:ext uri="{FF2B5EF4-FFF2-40B4-BE49-F238E27FC236}">
                      <a16:creationId xmlns:a16="http://schemas.microsoft.com/office/drawing/2014/main" id="{26E3B6F1-A9B2-A147-BD90-82FDF370E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Arrow Connector 356">
                  <a:extLst>
                    <a:ext uri="{FF2B5EF4-FFF2-40B4-BE49-F238E27FC236}">
                      <a16:creationId xmlns:a16="http://schemas.microsoft.com/office/drawing/2014/main" id="{5188D85D-C3A4-F549-812D-DC44D23F4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DE9D8236-A9D9-E34D-9D3F-33D9B2F29F3A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B5997C71-A573-3740-B5E9-8C1F1211C7BD}"/>
                  </a:ext>
                </a:extLst>
              </p:cNvPr>
              <p:cNvSpPr/>
              <p:nvPr/>
            </p:nvSpPr>
            <p:spPr>
              <a:xfrm>
                <a:off x="5684780" y="5398488"/>
                <a:ext cx="85933" cy="85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2E835E2B-E8F2-4E4C-9DF7-F5250A72C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98876" y="5260519"/>
              <a:ext cx="287733" cy="265600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5D050E62-4BD1-EA48-B791-70FA1ED1C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098954" y="4922634"/>
              <a:ext cx="266453" cy="245957"/>
            </a:xfrm>
            <a:prstGeom prst="rect">
              <a:avLst/>
            </a:prstGeom>
          </p:spPr>
        </p:pic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EEA03479-68AA-3F47-9CE9-C4C8991B748E}"/>
                </a:ext>
              </a:extLst>
            </p:cNvPr>
            <p:cNvSpPr/>
            <p:nvPr/>
          </p:nvSpPr>
          <p:spPr>
            <a:xfrm>
              <a:off x="4697672" y="4867798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C7056277-A354-FB4A-84D9-E39AB5A55C49}"/>
              </a:ext>
            </a:extLst>
          </p:cNvPr>
          <p:cNvGrpSpPr/>
          <p:nvPr/>
        </p:nvGrpSpPr>
        <p:grpSpPr>
          <a:xfrm>
            <a:off x="4796550" y="5730310"/>
            <a:ext cx="1784642" cy="735330"/>
            <a:chOff x="4694950" y="5689670"/>
            <a:chExt cx="1784642" cy="735330"/>
          </a:xfrm>
        </p:grpSpPr>
        <p:pic>
          <p:nvPicPr>
            <p:cNvPr id="370" name="Picture 369">
              <a:extLst>
                <a:ext uri="{FF2B5EF4-FFF2-40B4-BE49-F238E27FC236}">
                  <a16:creationId xmlns:a16="http://schemas.microsoft.com/office/drawing/2014/main" id="{BCE2E19B-465C-7C42-A74B-F91F434E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089025" y="6053199"/>
              <a:ext cx="266453" cy="245957"/>
            </a:xfrm>
            <a:prstGeom prst="rect">
              <a:avLst/>
            </a:prstGeom>
          </p:spPr>
        </p:pic>
        <p:pic>
          <p:nvPicPr>
            <p:cNvPr id="371" name="Picture 370">
              <a:extLst>
                <a:ext uri="{FF2B5EF4-FFF2-40B4-BE49-F238E27FC236}">
                  <a16:creationId xmlns:a16="http://schemas.microsoft.com/office/drawing/2014/main" id="{CF03B83A-46D4-494B-8A26-B61D40A9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096000" y="5730506"/>
              <a:ext cx="266453" cy="245957"/>
            </a:xfrm>
            <a:prstGeom prst="rect">
              <a:avLst/>
            </a:prstGeom>
          </p:spPr>
        </p:pic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6FDC71AF-860D-E246-8C04-153978781BAC}"/>
                </a:ext>
              </a:extLst>
            </p:cNvPr>
            <p:cNvGrpSpPr/>
            <p:nvPr/>
          </p:nvGrpSpPr>
          <p:grpSpPr>
            <a:xfrm>
              <a:off x="4817196" y="5836181"/>
              <a:ext cx="1213366" cy="271839"/>
              <a:chOff x="4811647" y="5039606"/>
              <a:chExt cx="1213366" cy="271839"/>
            </a:xfrm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CFB12C98-DAD5-3F46-AD35-D3A4ECD89751}"/>
                  </a:ext>
                </a:extLst>
              </p:cNvPr>
              <p:cNvSpPr/>
              <p:nvPr/>
            </p:nvSpPr>
            <p:spPr>
              <a:xfrm>
                <a:off x="5117799" y="5040389"/>
                <a:ext cx="93861" cy="9386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F9D47591-5D1C-094B-A6C6-44142E7A8E73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95" name="Straight Arrow Connector 394">
                  <a:extLst>
                    <a:ext uri="{FF2B5EF4-FFF2-40B4-BE49-F238E27FC236}">
                      <a16:creationId xmlns:a16="http://schemas.microsoft.com/office/drawing/2014/main" id="{5371F9E5-0CD6-6640-8F10-BA71B0BBA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6" name="TextBox 395">
                  <a:extLst>
                    <a:ext uri="{FF2B5EF4-FFF2-40B4-BE49-F238E27FC236}">
                      <a16:creationId xmlns:a16="http://schemas.microsoft.com/office/drawing/2014/main" id="{2F6E7010-C9FB-BC4C-A526-228B57F425BC}"/>
                    </a:ext>
                  </a:extLst>
                </p:cNvPr>
                <p:cNvSpPr txBox="1"/>
                <p:nvPr/>
              </p:nvSpPr>
              <p:spPr>
                <a:xfrm>
                  <a:off x="5689757" y="5092021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D6313945-FAA9-AD44-96D5-592033F43AAC}"/>
                    </a:ext>
                  </a:extLst>
                </p:cNvPr>
                <p:cNvSpPr txBox="1"/>
                <p:nvPr/>
              </p:nvSpPr>
              <p:spPr>
                <a:xfrm>
                  <a:off x="5331219" y="5091017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98" name="Straight Arrow Connector 397">
                  <a:extLst>
                    <a:ext uri="{FF2B5EF4-FFF2-40B4-BE49-F238E27FC236}">
                      <a16:creationId xmlns:a16="http://schemas.microsoft.com/office/drawing/2014/main" id="{F4C49D0D-5969-0C40-B767-1DD850551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Arrow Connector 398">
                  <a:extLst>
                    <a:ext uri="{FF2B5EF4-FFF2-40B4-BE49-F238E27FC236}">
                      <a16:creationId xmlns:a16="http://schemas.microsoft.com/office/drawing/2014/main" id="{461222E7-A2E6-9F4E-8D52-06F11625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Arrow Connector 399">
                  <a:extLst>
                    <a:ext uri="{FF2B5EF4-FFF2-40B4-BE49-F238E27FC236}">
                      <a16:creationId xmlns:a16="http://schemas.microsoft.com/office/drawing/2014/main" id="{8E85CF00-631F-304B-922E-B696EF4F44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AD2EC939-59CB-DD42-8B8D-A80DA4A062CA}"/>
                    </a:ext>
                  </a:extLst>
                </p:cNvPr>
                <p:cNvSpPr txBox="1"/>
                <p:nvPr/>
              </p:nvSpPr>
              <p:spPr>
                <a:xfrm>
                  <a:off x="4931882" y="5096001"/>
                  <a:ext cx="27700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60E2F874-19F6-8649-8FA9-C5C6C8F62995}"/>
                </a:ext>
              </a:extLst>
            </p:cNvPr>
            <p:cNvGrpSpPr/>
            <p:nvPr/>
          </p:nvGrpSpPr>
          <p:grpSpPr>
            <a:xfrm>
              <a:off x="4821930" y="6153161"/>
              <a:ext cx="1213366" cy="271839"/>
              <a:chOff x="4828054" y="5395496"/>
              <a:chExt cx="1213366" cy="271839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ED4A41F-5B93-3E42-A0EF-A68903C250DD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78" name="Straight Arrow Connector 377">
                  <a:extLst>
                    <a:ext uri="{FF2B5EF4-FFF2-40B4-BE49-F238E27FC236}">
                      <a16:creationId xmlns:a16="http://schemas.microsoft.com/office/drawing/2014/main" id="{E2951406-F2CC-784F-81DF-5D9997AA4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26BD3573-9EEB-C942-91AC-5625C9167D97}"/>
                    </a:ext>
                  </a:extLst>
                </p:cNvPr>
                <p:cNvSpPr txBox="1"/>
                <p:nvPr/>
              </p:nvSpPr>
              <p:spPr>
                <a:xfrm>
                  <a:off x="5687984" y="5092021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6FC725DF-9910-324D-92C5-EEC996033694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6D0B2F63-BBF1-B54F-B180-A9D77F958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Arrow Connector 387">
                  <a:extLst>
                    <a:ext uri="{FF2B5EF4-FFF2-40B4-BE49-F238E27FC236}">
                      <a16:creationId xmlns:a16="http://schemas.microsoft.com/office/drawing/2014/main" id="{8EBB1FB5-0FC7-AC4B-BBA6-EB177CB5E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Arrow Connector 390">
                  <a:extLst>
                    <a:ext uri="{FF2B5EF4-FFF2-40B4-BE49-F238E27FC236}">
                      <a16:creationId xmlns:a16="http://schemas.microsoft.com/office/drawing/2014/main" id="{80F8CE23-FC43-4B49-AE53-BC1E547EB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2855365E-B25C-3542-800F-F886C954564C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775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2087E5E9-70EE-454B-B0F0-B32D7C8BEE1E}"/>
                  </a:ext>
                </a:extLst>
              </p:cNvPr>
              <p:cNvSpPr/>
              <p:nvPr/>
            </p:nvSpPr>
            <p:spPr>
              <a:xfrm>
                <a:off x="5208918" y="5404037"/>
                <a:ext cx="84956" cy="84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858C03C5-31C5-BB4C-8369-B41D542A637E}"/>
                </a:ext>
              </a:extLst>
            </p:cNvPr>
            <p:cNvSpPr/>
            <p:nvPr/>
          </p:nvSpPr>
          <p:spPr>
            <a:xfrm>
              <a:off x="4694950" y="5689670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32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 descr="Shape&#10;&#10;Description automatically generated">
            <a:extLst>
              <a:ext uri="{FF2B5EF4-FFF2-40B4-BE49-F238E27FC236}">
                <a16:creationId xmlns:a16="http://schemas.microsoft.com/office/drawing/2014/main" id="{FD56E31B-7E4A-E641-8B9B-19847F4C9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31" y="185212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Probabilistic 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C88FF-61E0-3F4B-B4B0-E532DC19B5BC}"/>
              </a:ext>
            </a:extLst>
          </p:cNvPr>
          <p:cNvGrpSpPr/>
          <p:nvPr/>
        </p:nvGrpSpPr>
        <p:grpSpPr>
          <a:xfrm>
            <a:off x="2311678" y="4791251"/>
            <a:ext cx="1821369" cy="1760028"/>
            <a:chOff x="2311678" y="4477480"/>
            <a:chExt cx="1821369" cy="176002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5112EDB9-BA20-B64B-A2BD-548E0575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E61386-8CC7-1648-8192-68C2EEF0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30C9CD-07BC-F943-823E-FACC7337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B89B98-B313-024D-A7C9-D4FD040A9FB5}"/>
              </a:ext>
            </a:extLst>
          </p:cNvPr>
          <p:cNvGrpSpPr/>
          <p:nvPr/>
        </p:nvGrpSpPr>
        <p:grpSpPr>
          <a:xfrm>
            <a:off x="7456390" y="5137617"/>
            <a:ext cx="1430405" cy="1217721"/>
            <a:chOff x="7232870" y="5137617"/>
            <a:chExt cx="1430405" cy="1217721"/>
          </a:xfrm>
        </p:grpSpPr>
        <p:pic>
          <p:nvPicPr>
            <p:cNvPr id="36" name="Picture 3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38DD2BF-7E1E-1A4F-8614-C2C7570B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2870" y="5137617"/>
              <a:ext cx="1430405" cy="121772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C34F72-FB2C-2E41-9A1B-D01304CE6E7E}"/>
                </a:ext>
              </a:extLst>
            </p:cNvPr>
            <p:cNvGrpSpPr/>
            <p:nvPr/>
          </p:nvGrpSpPr>
          <p:grpSpPr>
            <a:xfrm>
              <a:off x="7610799" y="5171308"/>
              <a:ext cx="846419" cy="979555"/>
              <a:chOff x="5161735" y="4958054"/>
              <a:chExt cx="846419" cy="979555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8EBBAB-6AFF-214F-B679-6D710E1CC049}"/>
                  </a:ext>
                </a:extLst>
              </p:cNvPr>
              <p:cNvSpPr/>
              <p:nvPr/>
            </p:nvSpPr>
            <p:spPr>
              <a:xfrm>
                <a:off x="5498314" y="547700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12904213-6C58-9043-B87A-CF61AF0F57AE}"/>
                  </a:ext>
                </a:extLst>
              </p:cNvPr>
              <p:cNvSpPr/>
              <p:nvPr/>
            </p:nvSpPr>
            <p:spPr>
              <a:xfrm>
                <a:off x="5900741" y="533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EE65F78-762B-1A48-AB2D-8CB87E96E3A2}"/>
                  </a:ext>
                </a:extLst>
              </p:cNvPr>
              <p:cNvSpPr/>
              <p:nvPr/>
            </p:nvSpPr>
            <p:spPr>
              <a:xfrm>
                <a:off x="5224529" y="563579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32E2B52-FCA6-A047-A197-17876D4A1C00}"/>
                  </a:ext>
                </a:extLst>
              </p:cNvPr>
              <p:cNvSpPr/>
              <p:nvPr/>
            </p:nvSpPr>
            <p:spPr>
              <a:xfrm>
                <a:off x="5556518" y="5842875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F212CFBB-03EE-404C-A00F-CCD3284A7590}"/>
                  </a:ext>
                </a:extLst>
              </p:cNvPr>
              <p:cNvSpPr/>
              <p:nvPr/>
            </p:nvSpPr>
            <p:spPr>
              <a:xfrm>
                <a:off x="5306231" y="58114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22290F78-5395-DE4D-BA13-24EF822FA410}"/>
                  </a:ext>
                </a:extLst>
              </p:cNvPr>
              <p:cNvSpPr/>
              <p:nvPr/>
            </p:nvSpPr>
            <p:spPr>
              <a:xfrm>
                <a:off x="5828311" y="501484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2E6EB78-0333-5841-AC06-D4A0E38FD0AE}"/>
                  </a:ext>
                </a:extLst>
              </p:cNvPr>
              <p:cNvSpPr/>
              <p:nvPr/>
            </p:nvSpPr>
            <p:spPr>
              <a:xfrm>
                <a:off x="5240628" y="5239081"/>
                <a:ext cx="47620" cy="476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D057FCE2-E073-7647-A501-1B5BEF3709F4}"/>
                  </a:ext>
                </a:extLst>
              </p:cNvPr>
              <p:cNvSpPr/>
              <p:nvPr/>
            </p:nvSpPr>
            <p:spPr>
              <a:xfrm>
                <a:off x="5955773" y="5562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138578B-A6A0-9E48-A608-B5BA746EF48E}"/>
                  </a:ext>
                </a:extLst>
              </p:cNvPr>
              <p:cNvSpPr/>
              <p:nvPr/>
            </p:nvSpPr>
            <p:spPr>
              <a:xfrm>
                <a:off x="5161735" y="500567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799212E-F3FE-C940-AEAB-720775F35987}"/>
                  </a:ext>
                </a:extLst>
              </p:cNvPr>
              <p:cNvSpPr/>
              <p:nvPr/>
            </p:nvSpPr>
            <p:spPr>
              <a:xfrm>
                <a:off x="5918555" y="55828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352531E-04B1-5A4E-B7A6-3AD896A87661}"/>
                  </a:ext>
                </a:extLst>
              </p:cNvPr>
              <p:cNvSpPr/>
              <p:nvPr/>
            </p:nvSpPr>
            <p:spPr>
              <a:xfrm>
                <a:off x="5504719" y="541230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DAF5ED1-8F45-4B49-A471-A0EA443DF9CA}"/>
                  </a:ext>
                </a:extLst>
              </p:cNvPr>
              <p:cNvSpPr/>
              <p:nvPr/>
            </p:nvSpPr>
            <p:spPr>
              <a:xfrm>
                <a:off x="5275146" y="505004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9C0FBEE-BDFD-0C4E-8A4C-15376BCE520D}"/>
                  </a:ext>
                </a:extLst>
              </p:cNvPr>
              <p:cNvSpPr/>
              <p:nvPr/>
            </p:nvSpPr>
            <p:spPr>
              <a:xfrm>
                <a:off x="5580327" y="545536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BCBA724D-0EF1-D84C-A2A4-D3A4F6AE75AB}"/>
                  </a:ext>
                </a:extLst>
              </p:cNvPr>
              <p:cNvSpPr/>
              <p:nvPr/>
            </p:nvSpPr>
            <p:spPr>
              <a:xfrm>
                <a:off x="5705777" y="506698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413F835-A259-EB4E-9684-9153ED2758F6}"/>
                  </a:ext>
                </a:extLst>
              </p:cNvPr>
              <p:cNvSpPr/>
              <p:nvPr/>
            </p:nvSpPr>
            <p:spPr>
              <a:xfrm>
                <a:off x="5665533" y="588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FBD376A-62F2-F143-B951-98D870E3DCFF}"/>
                  </a:ext>
                </a:extLst>
              </p:cNvPr>
              <p:cNvSpPr/>
              <p:nvPr/>
            </p:nvSpPr>
            <p:spPr>
              <a:xfrm>
                <a:off x="5845248" y="53884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989D9-63F9-E14D-92FD-6C0E0440D4BC}"/>
                  </a:ext>
                </a:extLst>
              </p:cNvPr>
              <p:cNvSpPr/>
              <p:nvPr/>
            </p:nvSpPr>
            <p:spPr>
              <a:xfrm>
                <a:off x="5632882" y="580486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544B22C-140E-2049-87B0-0589C11DB2F5}"/>
                  </a:ext>
                </a:extLst>
              </p:cNvPr>
              <p:cNvSpPr/>
              <p:nvPr/>
            </p:nvSpPr>
            <p:spPr>
              <a:xfrm>
                <a:off x="5288248" y="5717938"/>
                <a:ext cx="47620" cy="476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96E7AFD-BBC8-F143-87C9-477E51AA924A}"/>
                  </a:ext>
                </a:extLst>
              </p:cNvPr>
              <p:cNvSpPr/>
              <p:nvPr/>
            </p:nvSpPr>
            <p:spPr>
              <a:xfrm>
                <a:off x="5672690" y="515840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B59EA9E-DFAC-E341-A2D2-EB488431CD4E}"/>
                  </a:ext>
                </a:extLst>
              </p:cNvPr>
              <p:cNvSpPr/>
              <p:nvPr/>
            </p:nvSpPr>
            <p:spPr>
              <a:xfrm>
                <a:off x="5865788" y="5728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795071B-549F-734A-92E9-452BC7BF3910}"/>
                  </a:ext>
                </a:extLst>
              </p:cNvPr>
              <p:cNvSpPr/>
              <p:nvPr/>
            </p:nvSpPr>
            <p:spPr>
              <a:xfrm>
                <a:off x="5960534" y="5304203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24C55BA-BECD-DC45-A299-EDD0294FF9D0}"/>
                  </a:ext>
                </a:extLst>
              </p:cNvPr>
              <p:cNvSpPr/>
              <p:nvPr/>
            </p:nvSpPr>
            <p:spPr>
              <a:xfrm>
                <a:off x="5627948" y="49580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D541DE5-E792-AD41-912E-CAFE0362A778}"/>
                  </a:ext>
                </a:extLst>
              </p:cNvPr>
              <p:cNvSpPr/>
              <p:nvPr/>
            </p:nvSpPr>
            <p:spPr>
              <a:xfrm>
                <a:off x="5913971" y="567153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17BB85F-6442-674C-B924-485F28E47F6E}"/>
                  </a:ext>
                </a:extLst>
              </p:cNvPr>
              <p:cNvSpPr/>
              <p:nvPr/>
            </p:nvSpPr>
            <p:spPr>
              <a:xfrm>
                <a:off x="5257036" y="515539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79" name="Picture 37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18C680A-52AB-A847-BD61-A9A17E19E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884290" y="5006045"/>
            <a:ext cx="527668" cy="467817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18BDD57F-5AA5-3D4B-8ED6-285A8C0290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876596" y="5896671"/>
            <a:ext cx="545577" cy="570196"/>
          </a:xfrm>
          <a:prstGeom prst="rect">
            <a:avLst/>
          </a:prstGeom>
        </p:spPr>
      </p:pic>
      <p:pic>
        <p:nvPicPr>
          <p:cNvPr id="199" name="Picture 1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B50E27-DA16-114F-943A-BDDAE933E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406175"/>
            <a:ext cx="641348" cy="6413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127DF5-5D16-AB48-99C7-E2CE69989F23}"/>
              </a:ext>
            </a:extLst>
          </p:cNvPr>
          <p:cNvGrpSpPr/>
          <p:nvPr/>
        </p:nvGrpSpPr>
        <p:grpSpPr>
          <a:xfrm>
            <a:off x="8839556" y="4816001"/>
            <a:ext cx="2365647" cy="1588985"/>
            <a:chOff x="8707476" y="4454729"/>
            <a:chExt cx="2365647" cy="1588985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AFF63976-D8C1-6541-89DB-E082A2A7B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AD52DF7-06AC-0C4D-8A58-F66E5148325B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592FA4-0D23-9448-93C7-674D2B2F07FD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0C75775-548D-7E4E-9BBB-B2ED04ED99C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9DA35FD-7D9A-A24B-B756-743982B44BA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06D3DF6-05FF-C84C-837E-D6662903CD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C4251-781F-AF4C-8A49-5952CCB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9930B4-34FA-804D-89EB-8CBDA4A77D2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A48C2338-AEA5-5543-BA19-34FB4F6DFE83}"/>
              </a:ext>
            </a:extLst>
          </p:cNvPr>
          <p:cNvSpPr/>
          <p:nvPr/>
        </p:nvSpPr>
        <p:spPr>
          <a:xfrm>
            <a:off x="1636864" y="5144718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ight Arrow 260">
            <a:extLst>
              <a:ext uri="{FF2B5EF4-FFF2-40B4-BE49-F238E27FC236}">
                <a16:creationId xmlns:a16="http://schemas.microsoft.com/office/drawing/2014/main" id="{C9137619-79EE-E948-B1D0-C54226B4558F}"/>
              </a:ext>
            </a:extLst>
          </p:cNvPr>
          <p:cNvSpPr/>
          <p:nvPr/>
        </p:nvSpPr>
        <p:spPr>
          <a:xfrm>
            <a:off x="1636135" y="5917424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B246FD-20C4-7848-8AA8-8E3CD14825F0}"/>
              </a:ext>
            </a:extLst>
          </p:cNvPr>
          <p:cNvCxnSpPr>
            <a:cxnSpLocks/>
          </p:cNvCxnSpPr>
          <p:nvPr/>
        </p:nvCxnSpPr>
        <p:spPr>
          <a:xfrm flipV="1">
            <a:off x="6524244" y="5958225"/>
            <a:ext cx="1410716" cy="114104"/>
          </a:xfrm>
          <a:prstGeom prst="straightConnector1">
            <a:avLst/>
          </a:prstGeom>
          <a:ln w="127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815E763-BB5A-D84C-8F79-DF34001C0273}"/>
              </a:ext>
            </a:extLst>
          </p:cNvPr>
          <p:cNvCxnSpPr>
            <a:cxnSpLocks/>
          </p:cNvCxnSpPr>
          <p:nvPr/>
        </p:nvCxnSpPr>
        <p:spPr>
          <a:xfrm>
            <a:off x="6545192" y="5415634"/>
            <a:ext cx="1302559" cy="58228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865C6BD1-D747-DE40-9A37-106672B7C513}"/>
              </a:ext>
            </a:extLst>
          </p:cNvPr>
          <p:cNvSpPr/>
          <p:nvPr/>
        </p:nvSpPr>
        <p:spPr>
          <a:xfrm rot="1800000">
            <a:off x="4209948" y="5819696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BCEE09F-DD39-2E42-A264-7B8B26337802}"/>
              </a:ext>
            </a:extLst>
          </p:cNvPr>
          <p:cNvSpPr/>
          <p:nvPr/>
        </p:nvSpPr>
        <p:spPr>
          <a:xfrm rot="20642555">
            <a:off x="4247546" y="5257789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323FFB-DA8B-0A44-B95B-13DF5967F00E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05707" y="2119189"/>
            <a:ext cx="527668" cy="467817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732135" y="217711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 rot="20642555">
            <a:off x="3709551" y="2549800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336128" y="2189429"/>
            <a:ext cx="274229" cy="154538"/>
          </a:xfrm>
          <a:prstGeom prst="rect">
            <a:avLst/>
          </a:prstGeom>
        </p:spPr>
      </p:pic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5A5A4F05-8179-1C4B-AD74-212945F9C130}"/>
              </a:ext>
            </a:extLst>
          </p:cNvPr>
          <p:cNvCxnSpPr>
            <a:cxnSpLocks/>
          </p:cNvCxnSpPr>
          <p:nvPr/>
        </p:nvCxnSpPr>
        <p:spPr>
          <a:xfrm>
            <a:off x="7064346" y="2260060"/>
            <a:ext cx="1360125" cy="12231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1648E346-9EE2-1744-B56A-47C784FD27D5}"/>
              </a:ext>
            </a:extLst>
          </p:cNvPr>
          <p:cNvSpPr txBox="1"/>
          <p:nvPr/>
        </p:nvSpPr>
        <p:spPr>
          <a:xfrm>
            <a:off x="3913881" y="4573555"/>
            <a:ext cx="35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input x is mapped to a point z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C76C242-4C7E-1C4C-AF25-2B9D2690CC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233" y="1891217"/>
            <a:ext cx="1663651" cy="24005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87B463B-8BFE-1342-B5ED-80C605AFADB1}"/>
              </a:ext>
            </a:extLst>
          </p:cNvPr>
          <p:cNvGrpSpPr/>
          <p:nvPr/>
        </p:nvGrpSpPr>
        <p:grpSpPr>
          <a:xfrm>
            <a:off x="3934355" y="1559715"/>
            <a:ext cx="3129991" cy="1478418"/>
            <a:chOff x="3934355" y="1559715"/>
            <a:chExt cx="3129991" cy="1478418"/>
          </a:xfrm>
        </p:grpSpPr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6B92D15-DA31-7246-9003-23942510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995592" y="2491445"/>
              <a:ext cx="1717591" cy="525532"/>
            </a:xfrm>
            <a:prstGeom prst="rect">
              <a:avLst/>
            </a:prstGeom>
          </p:spPr>
        </p:pic>
        <p:pic>
          <p:nvPicPr>
            <p:cNvPr id="234" name="Picture 233" descr="Chart&#10;&#10;Description automatically generated">
              <a:extLst>
                <a:ext uri="{FF2B5EF4-FFF2-40B4-BE49-F238E27FC236}">
                  <a16:creationId xmlns:a16="http://schemas.microsoft.com/office/drawing/2014/main" id="{E6E18F9B-C0AC-7243-B697-CCDDFDA3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990423" y="1834822"/>
              <a:ext cx="1717591" cy="530950"/>
            </a:xfrm>
            <a:prstGeom prst="rect">
              <a:avLst/>
            </a:prstGeom>
          </p:spPr>
        </p:pic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B9E9023-8622-6843-BD28-C222F382C66B}"/>
                </a:ext>
              </a:extLst>
            </p:cNvPr>
            <p:cNvSpPr/>
            <p:nvPr/>
          </p:nvSpPr>
          <p:spPr>
            <a:xfrm>
              <a:off x="3934355" y="1559715"/>
              <a:ext cx="3129991" cy="147841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92514986-9DE0-8548-A7FB-2E9C2938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21720" y="1601773"/>
              <a:ext cx="2354200" cy="30931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6C1C0DDE-DC07-C049-9200-41BD4134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72551" y="2329738"/>
              <a:ext cx="2135790" cy="28061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F686A0-6123-F742-BBA6-C317EEA49FCB}"/>
              </a:ext>
            </a:extLst>
          </p:cNvPr>
          <p:cNvGrpSpPr/>
          <p:nvPr/>
        </p:nvGrpSpPr>
        <p:grpSpPr>
          <a:xfrm>
            <a:off x="1067861" y="1706454"/>
            <a:ext cx="2521910" cy="2037304"/>
            <a:chOff x="1067861" y="1616142"/>
            <a:chExt cx="2521910" cy="203730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AEFBE5-80EE-5840-9A34-914DFBF8B73B}"/>
                </a:ext>
              </a:extLst>
            </p:cNvPr>
            <p:cNvGrpSpPr/>
            <p:nvPr/>
          </p:nvGrpSpPr>
          <p:grpSpPr>
            <a:xfrm>
              <a:off x="1067861" y="1616142"/>
              <a:ext cx="2521910" cy="2037304"/>
              <a:chOff x="1067861" y="1616142"/>
              <a:chExt cx="2521910" cy="20373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B3ABFF3-A650-BA46-AC34-646999DC058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EA81A830-EAF8-2742-8E11-0C234B768F8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AFE1CE25-E4C4-594A-A046-60B18205AEEE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A6B27E84-FB4B-DB4D-BE28-ACAB5BE7CB28}"/>
                      </a:ext>
                    </a:extLst>
                  </p:cNvPr>
                  <p:cNvCxnSpPr>
                    <a:cxnSpLocks/>
                    <a:stCxn id="327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7FA1F253-BE52-1047-B027-39E45F513A74}"/>
                      </a:ext>
                    </a:extLst>
                  </p:cNvPr>
                  <p:cNvCxnSpPr>
                    <a:cxnSpLocks/>
                    <a:stCxn id="326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F5029306-AA0F-194B-897D-57A06CD8B239}"/>
                      </a:ext>
                    </a:extLst>
                  </p:cNvPr>
                  <p:cNvCxnSpPr>
                    <a:cxnSpLocks/>
                    <a:stCxn id="325" idx="6"/>
                    <a:endCxn id="338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1026F375-31CF-FE4D-AB17-0D4B5BF8CC7C}"/>
                      </a:ext>
                    </a:extLst>
                  </p:cNvPr>
                  <p:cNvCxnSpPr>
                    <a:cxnSpLocks/>
                    <a:stCxn id="324" idx="6"/>
                    <a:endCxn id="338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FBA63439-65AD-D64A-87FE-CE79CD0331E6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50F31748-9AB5-564E-9E32-4314BFFD2910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34" name="Straight Arrow Connector 333">
                    <a:extLst>
                      <a:ext uri="{FF2B5EF4-FFF2-40B4-BE49-F238E27FC236}">
                        <a16:creationId xmlns:a16="http://schemas.microsoft.com/office/drawing/2014/main" id="{BB2C1D0D-1970-284E-AD59-FA7AE469E2A6}"/>
                      </a:ext>
                    </a:extLst>
                  </p:cNvPr>
                  <p:cNvCxnSpPr>
                    <a:cxnSpLocks/>
                    <a:stCxn id="324" idx="6"/>
                    <a:endCxn id="333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4ED5F818-A9A7-2C4F-A97D-49F849B5F586}"/>
                      </a:ext>
                    </a:extLst>
                  </p:cNvPr>
                  <p:cNvCxnSpPr>
                    <a:cxnSpLocks/>
                    <a:stCxn id="325" idx="6"/>
                    <a:endCxn id="333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15CBC71A-CE2D-8147-BC8E-63498C5D0BB3}"/>
                      </a:ext>
                    </a:extLst>
                  </p:cNvPr>
                  <p:cNvCxnSpPr>
                    <a:cxnSpLocks/>
                    <a:stCxn id="326" idx="6"/>
                    <a:endCxn id="333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CDB50D5F-C465-234E-A2C9-756517E974FC}"/>
                      </a:ext>
                    </a:extLst>
                  </p:cNvPr>
                  <p:cNvCxnSpPr>
                    <a:cxnSpLocks/>
                    <a:stCxn id="327" idx="6"/>
                    <a:endCxn id="333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4276FC11-D2DB-4E46-AA84-5E2934E76FE7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E6B88A5E-3C24-5F40-878E-EFFDE58CF520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B15EAF3-B8CF-8F44-8BD8-4EA84119EDF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4F811CD3-B194-F846-91D6-61F6FCC94C63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06A0E2B3-9A62-5F42-BF3C-A35ADC30A24A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3849A41D-3E5D-5B47-A81B-6B9C2743C27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2E00AF1D-1E67-1547-8DEB-185B9A0D5DC9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3834F784-B579-4446-8D8A-A96B32CB6F6A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BB8ACF7-E8D6-0A45-B01B-14618716018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E255DDC0-AC92-0F4B-BD66-270B75DFEFB3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6B323961-6430-D347-8CF8-D928B08A04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80A43162-CC79-844D-BA05-1BBBE6CDD88C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CF1C1702-56F8-9347-9181-975A8C13A73C}"/>
                      </a:ext>
                    </a:extLst>
                  </p:cNvPr>
                  <p:cNvCxnSpPr>
                    <a:stCxn id="328" idx="6"/>
                    <a:endCxn id="324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71DE2D33-97F0-C244-94A0-CC95AD383236}"/>
                      </a:ext>
                    </a:extLst>
                  </p:cNvPr>
                  <p:cNvCxnSpPr>
                    <a:cxnSpLocks/>
                    <a:stCxn id="328" idx="6"/>
                    <a:endCxn id="325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41F7970C-90C5-F54E-BD4F-2D662426288F}"/>
                      </a:ext>
                    </a:extLst>
                  </p:cNvPr>
                  <p:cNvCxnSpPr>
                    <a:cxnSpLocks/>
                    <a:stCxn id="328" idx="6"/>
                    <a:endCxn id="326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A8ABAB9E-B91E-9947-BBD9-4636150EF385}"/>
                      </a:ext>
                    </a:extLst>
                  </p:cNvPr>
                  <p:cNvCxnSpPr>
                    <a:cxnSpLocks/>
                    <a:stCxn id="328" idx="6"/>
                    <a:endCxn id="327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192CA485-D9B4-8945-8A14-6B63111C69A0}"/>
                      </a:ext>
                    </a:extLst>
                  </p:cNvPr>
                  <p:cNvCxnSpPr>
                    <a:cxnSpLocks/>
                    <a:stCxn id="329" idx="6"/>
                    <a:endCxn id="327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3AF27A96-2596-1945-814F-04F79A5F5A28}"/>
                      </a:ext>
                    </a:extLst>
                  </p:cNvPr>
                  <p:cNvCxnSpPr>
                    <a:cxnSpLocks/>
                    <a:stCxn id="329" idx="6"/>
                    <a:endCxn id="326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1C7C9073-28E1-724D-98E1-238D3852A879}"/>
                      </a:ext>
                    </a:extLst>
                  </p:cNvPr>
                  <p:cNvCxnSpPr>
                    <a:cxnSpLocks/>
                    <a:stCxn id="329" idx="6"/>
                    <a:endCxn id="325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1138EC5E-250A-5B42-A28C-D1A9ECB7667F}"/>
                      </a:ext>
                    </a:extLst>
                  </p:cNvPr>
                  <p:cNvCxnSpPr>
                    <a:cxnSpLocks/>
                    <a:stCxn id="329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D0220DD3-A4E8-B34E-BFD7-169C11154299}"/>
                      </a:ext>
                    </a:extLst>
                  </p:cNvPr>
                  <p:cNvCxnSpPr>
                    <a:cxnSpLocks/>
                    <a:stCxn id="330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F27416B5-B861-1E49-A0B3-7785D382B1AF}"/>
                      </a:ext>
                    </a:extLst>
                  </p:cNvPr>
                  <p:cNvCxnSpPr>
                    <a:cxnSpLocks/>
                    <a:stCxn id="330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2C233052-5626-DF4A-B0B5-DCF71620F18C}"/>
                      </a:ext>
                    </a:extLst>
                  </p:cNvPr>
                  <p:cNvCxnSpPr>
                    <a:cxnSpLocks/>
                    <a:stCxn id="330" idx="6"/>
                    <a:endCxn id="326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F667A7C-1A84-0B44-AEC4-9FD489F0B3AD}"/>
                      </a:ext>
                    </a:extLst>
                  </p:cNvPr>
                  <p:cNvCxnSpPr>
                    <a:cxnSpLocks/>
                    <a:stCxn id="330" idx="6"/>
                    <a:endCxn id="327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C1893533-9277-7E4B-B274-5DBFBF341BDD}"/>
                      </a:ext>
                    </a:extLst>
                  </p:cNvPr>
                  <p:cNvCxnSpPr>
                    <a:cxnSpLocks/>
                    <a:stCxn id="331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001FD9FB-B50A-334B-AA36-EF64E9E87727}"/>
                      </a:ext>
                    </a:extLst>
                  </p:cNvPr>
                  <p:cNvCxnSpPr>
                    <a:cxnSpLocks/>
                    <a:stCxn id="331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3E58A6A-FB1F-A645-8A13-567AB59E5435}"/>
                      </a:ext>
                    </a:extLst>
                  </p:cNvPr>
                  <p:cNvCxnSpPr>
                    <a:cxnSpLocks/>
                    <a:stCxn id="331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E1B8171C-975C-D34F-A367-29CE6CE1E8F2}"/>
                      </a:ext>
                    </a:extLst>
                  </p:cNvPr>
                  <p:cNvCxnSpPr>
                    <a:cxnSpLocks/>
                    <a:stCxn id="331" idx="6"/>
                    <a:endCxn id="327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5829B152-E35B-564B-9370-61AF4E340263}"/>
                      </a:ext>
                    </a:extLst>
                  </p:cNvPr>
                  <p:cNvCxnSpPr>
                    <a:cxnSpLocks/>
                    <a:stCxn id="332" idx="6"/>
                    <a:endCxn id="327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454DB20B-57BE-CB45-A4E4-51DDA7FDEE29}"/>
                      </a:ext>
                    </a:extLst>
                  </p:cNvPr>
                  <p:cNvCxnSpPr>
                    <a:cxnSpLocks/>
                    <a:stCxn id="332" idx="6"/>
                    <a:endCxn id="326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B38EEB86-1B07-1D4A-8348-4241DEA453E4}"/>
                      </a:ext>
                    </a:extLst>
                  </p:cNvPr>
                  <p:cNvCxnSpPr>
                    <a:cxnSpLocks/>
                    <a:stCxn id="332" idx="6"/>
                    <a:endCxn id="325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2DF7D686-21A7-8241-BDE8-00729FCBC316}"/>
                      </a:ext>
                    </a:extLst>
                  </p:cNvPr>
                  <p:cNvCxnSpPr>
                    <a:cxnSpLocks/>
                    <a:stCxn id="332" idx="6"/>
                    <a:endCxn id="324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BD3DCFA-31AE-AE47-AAFF-EFB426F21B3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908226F0-5449-1F46-AC53-EC7FC288E0F8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E96FA6F5-5C91-9847-83C7-176983C9D40A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21FA99B5-8F89-5A4E-8061-D5371809664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E8C4E9B-61ED-614A-AE13-161C9C815E41}"/>
                      </a:ext>
                    </a:extLst>
                  </p:cNvPr>
                  <p:cNvCxnSpPr>
                    <a:cxnSpLocks/>
                    <a:stCxn id="324" idx="6"/>
                    <a:endCxn id="302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9A6F9E88-2C62-4144-83CE-26E3843E046D}"/>
                      </a:ext>
                    </a:extLst>
                  </p:cNvPr>
                  <p:cNvCxnSpPr>
                    <a:cxnSpLocks/>
                    <a:stCxn id="324" idx="6"/>
                    <a:endCxn id="303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722462BB-EDD6-5D43-971A-DF280B383DFE}"/>
                      </a:ext>
                    </a:extLst>
                  </p:cNvPr>
                  <p:cNvCxnSpPr>
                    <a:cxnSpLocks/>
                    <a:stCxn id="325" idx="6"/>
                    <a:endCxn id="303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A7F1F304-9946-534E-96FA-F7F8608D4636}"/>
                      </a:ext>
                    </a:extLst>
                  </p:cNvPr>
                  <p:cNvCxnSpPr>
                    <a:cxnSpLocks/>
                    <a:stCxn id="325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BD0E77BF-D002-EE45-B137-0B39CAD4D2C5}"/>
                      </a:ext>
                    </a:extLst>
                  </p:cNvPr>
                  <p:cNvCxnSpPr>
                    <a:cxnSpLocks/>
                    <a:stCxn id="326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F623A8CE-98E1-C648-8020-8EBE9970AD31}"/>
                      </a:ext>
                    </a:extLst>
                  </p:cNvPr>
                  <p:cNvCxnSpPr>
                    <a:cxnSpLocks/>
                    <a:stCxn id="326" idx="6"/>
                    <a:endCxn id="303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F5DC675B-3590-8D4C-8349-343C6AD1CE63}"/>
                      </a:ext>
                    </a:extLst>
                  </p:cNvPr>
                  <p:cNvCxnSpPr>
                    <a:cxnSpLocks/>
                    <a:stCxn id="327" idx="6"/>
                    <a:endCxn id="302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6F030999-1F83-D24D-894E-6EE381120D2B}"/>
                      </a:ext>
                    </a:extLst>
                  </p:cNvPr>
                  <p:cNvCxnSpPr>
                    <a:cxnSpLocks/>
                    <a:stCxn id="327" idx="6"/>
                    <a:endCxn id="303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9EC86A79-BD70-7347-A546-E36E09403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3460" y="1616142"/>
                <a:ext cx="260650" cy="292244"/>
              </a:xfrm>
              <a:prstGeom prst="rect">
                <a:avLst/>
              </a:prstGeom>
            </p:spPr>
          </p:pic>
        </p:grp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EEA61AAC-9DA1-0D45-B86A-111413B6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83A476C3-4EF9-5A46-A287-9BC52FD0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FC92E359-D399-5F41-B05E-75585E3D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E4CFA186-A328-7B4B-9458-D7624012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5FB490-E2BD-B94F-816D-E121AEB59FEA}"/>
              </a:ext>
            </a:extLst>
          </p:cNvPr>
          <p:cNvGrpSpPr/>
          <p:nvPr/>
        </p:nvGrpSpPr>
        <p:grpSpPr>
          <a:xfrm>
            <a:off x="2579813" y="1597638"/>
            <a:ext cx="1221230" cy="1854187"/>
            <a:chOff x="2579813" y="1507326"/>
            <a:chExt cx="1221230" cy="1854187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B8D00C9E-C528-2A43-9AF8-6B9B2D588E3D}"/>
                </a:ext>
              </a:extLst>
            </p:cNvPr>
            <p:cNvSpPr/>
            <p:nvPr/>
          </p:nvSpPr>
          <p:spPr>
            <a:xfrm>
              <a:off x="2630922" y="2157362"/>
              <a:ext cx="473541" cy="119382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2D7C191-1375-BC42-A364-8489B0EC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31244" y="1507326"/>
              <a:ext cx="579612" cy="275316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1C025BA-B71A-B540-8652-3A0B076A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94059" y="1893042"/>
              <a:ext cx="524369" cy="231698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FA8F71B7-0157-404D-893B-862573F0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189638" y="1878158"/>
              <a:ext cx="579612" cy="262205"/>
            </a:xfrm>
            <a:prstGeom prst="rect">
              <a:avLst/>
            </a:prstGeom>
          </p:spPr>
        </p:pic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F85FCBA4-452B-D547-A786-E72C50C4E311}"/>
                </a:ext>
              </a:extLst>
            </p:cNvPr>
            <p:cNvSpPr/>
            <p:nvPr/>
          </p:nvSpPr>
          <p:spPr>
            <a:xfrm>
              <a:off x="3151125" y="2150551"/>
              <a:ext cx="473541" cy="12109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736F9983-95C6-9449-99EF-A6144323A1E1}"/>
                </a:ext>
              </a:extLst>
            </p:cNvPr>
            <p:cNvSpPr/>
            <p:nvPr/>
          </p:nvSpPr>
          <p:spPr>
            <a:xfrm rot="5400000">
              <a:off x="3075998" y="1213941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574CD-AD76-BE4F-B270-D602630D430E}"/>
              </a:ext>
            </a:extLst>
          </p:cNvPr>
          <p:cNvGrpSpPr/>
          <p:nvPr/>
        </p:nvGrpSpPr>
        <p:grpSpPr>
          <a:xfrm>
            <a:off x="152400" y="1005702"/>
            <a:ext cx="11902440" cy="584775"/>
            <a:chOff x="152400" y="1005702"/>
            <a:chExt cx="11902440" cy="584775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77AC31AD-9C54-8149-A180-84FA96B9EC38}"/>
                </a:ext>
              </a:extLst>
            </p:cNvPr>
            <p:cNvSpPr txBox="1"/>
            <p:nvPr/>
          </p:nvSpPr>
          <p:spPr>
            <a:xfrm>
              <a:off x="152400" y="1005702"/>
              <a:ext cx="11902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Each x is mapped to a multi-variate Normal/Gaussian distribution of z,</a:t>
              </a:r>
              <a:br>
                <a:rPr lang="en-US" sz="1600" b="1" dirty="0"/>
              </a:br>
              <a:r>
                <a:rPr lang="en-US" sz="1600" dirty="0"/>
                <a:t>by </a:t>
              </a:r>
              <a:r>
                <a:rPr lang="en-US" sz="1600" b="1" dirty="0"/>
                <a:t>predicting</a:t>
              </a:r>
              <a:r>
                <a:rPr lang="en-US" sz="1600" dirty="0"/>
                <a:t> a </a:t>
              </a:r>
              <a:r>
                <a:rPr lang="en-US" sz="1600" b="1" dirty="0"/>
                <a:t>mean</a:t>
              </a:r>
              <a:r>
                <a:rPr lang="en-US" sz="1600" dirty="0"/>
                <a:t> and </a:t>
              </a:r>
              <a:r>
                <a:rPr lang="en-US" sz="1600" b="1" dirty="0"/>
                <a:t>standard deviation</a:t>
              </a:r>
              <a:r>
                <a:rPr lang="en-US" sz="1600" dirty="0"/>
                <a:t> for each dimension of z. (Note: diagonal covariance matrix, i.e. each dimension is uncorrelated)</a:t>
              </a:r>
            </a:p>
          </p:txBody>
        </p:sp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B7455B41-9083-4C47-8941-6B0C96A7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228435" y="1014784"/>
              <a:ext cx="2830662" cy="28306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2AD34F-8F74-6B45-8F12-F6993BF87DE3}"/>
              </a:ext>
            </a:extLst>
          </p:cNvPr>
          <p:cNvGrpSpPr/>
          <p:nvPr/>
        </p:nvGrpSpPr>
        <p:grpSpPr>
          <a:xfrm>
            <a:off x="5514887" y="152707"/>
            <a:ext cx="4251162" cy="818210"/>
            <a:chOff x="5514887" y="152707"/>
            <a:chExt cx="4251162" cy="81821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1E75BF-69DE-E54A-9BAC-AE2243ECB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585" y="769174"/>
              <a:ext cx="450805" cy="201743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0C96164-1649-9D43-9CF7-846CF6E7D29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848" y="752307"/>
              <a:ext cx="447243" cy="20214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82ED4C-0A6B-E240-93F6-9E2953EE825C}"/>
                </a:ext>
              </a:extLst>
            </p:cNvPr>
            <p:cNvSpPr txBox="1"/>
            <p:nvPr/>
          </p:nvSpPr>
          <p:spPr>
            <a:xfrm>
              <a:off x="5514887" y="152707"/>
              <a:ext cx="4251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b="1" dirty="0"/>
                <a:t>posterior</a:t>
              </a:r>
              <a:r>
                <a:rPr lang="en-US" dirty="0"/>
                <a:t>” distribution of z,</a:t>
              </a:r>
              <a:br>
                <a:rPr lang="en-US" dirty="0"/>
              </a:br>
              <a:r>
                <a:rPr lang="en-US" dirty="0"/>
                <a:t>a.k.a. “</a:t>
              </a:r>
              <a:r>
                <a:rPr lang="en-US" b="1" dirty="0"/>
                <a:t>conditional</a:t>
              </a:r>
              <a:r>
                <a:rPr lang="en-US" dirty="0"/>
                <a:t>” distribution of z given x</a:t>
              </a:r>
            </a:p>
          </p:txBody>
        </p:sp>
      </p:grpSp>
      <p:pic>
        <p:nvPicPr>
          <p:cNvPr id="289" name="Picture 28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4C681D6-66DA-E246-8524-F621E82C2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11628638" y="1945423"/>
            <a:ext cx="527668" cy="467817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73CC5039-9929-1C4E-A4BB-3A4CD066DE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07774" y="1611622"/>
            <a:ext cx="1156928" cy="263253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9CC1E9AD-4C4E-6B4E-B1A5-11A197DA6C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123791" y="2871303"/>
            <a:ext cx="545577" cy="570196"/>
          </a:xfrm>
          <a:prstGeom prst="rect">
            <a:avLst/>
          </a:prstGeom>
        </p:spPr>
      </p:pic>
      <p:sp>
        <p:nvSpPr>
          <p:cNvPr id="226" name="Right Arrow 225">
            <a:extLst>
              <a:ext uri="{FF2B5EF4-FFF2-40B4-BE49-F238E27FC236}">
                <a16:creationId xmlns:a16="http://schemas.microsoft.com/office/drawing/2014/main" id="{EB8DB3F9-5693-744F-9DCA-601ECC31246F}"/>
              </a:ext>
            </a:extLst>
          </p:cNvPr>
          <p:cNvSpPr/>
          <p:nvPr/>
        </p:nvSpPr>
        <p:spPr>
          <a:xfrm>
            <a:off x="731406" y="294982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 descr="Chart&#10;&#10;Description automatically generated">
            <a:extLst>
              <a:ext uri="{FF2B5EF4-FFF2-40B4-BE49-F238E27FC236}">
                <a16:creationId xmlns:a16="http://schemas.microsoft.com/office/drawing/2014/main" id="{83752B24-3183-AD44-8815-36B7639C8D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088098" y="2198313"/>
            <a:ext cx="235769" cy="493703"/>
          </a:xfrm>
          <a:prstGeom prst="rect">
            <a:avLst/>
          </a:prstGeom>
        </p:spPr>
      </p:pic>
      <p:sp>
        <p:nvSpPr>
          <p:cNvPr id="263" name="Right Arrow 262">
            <a:extLst>
              <a:ext uri="{FF2B5EF4-FFF2-40B4-BE49-F238E27FC236}">
                <a16:creationId xmlns:a16="http://schemas.microsoft.com/office/drawing/2014/main" id="{7179BE9C-4989-9F4D-A619-8B934FBABAA4}"/>
              </a:ext>
            </a:extLst>
          </p:cNvPr>
          <p:cNvSpPr/>
          <p:nvPr/>
        </p:nvSpPr>
        <p:spPr>
          <a:xfrm rot="1800000">
            <a:off x="3721126" y="2921026"/>
            <a:ext cx="254380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E27AF231-49CE-A347-9F82-D72EBB2FBE2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9797" y="2727566"/>
            <a:ext cx="1663651" cy="240057"/>
          </a:xfrm>
          <a:prstGeom prst="rect">
            <a:avLst/>
          </a:prstGeom>
        </p:spPr>
      </p:pic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D9D134D-D2A1-DE4B-83DE-85CEFE43E811}"/>
              </a:ext>
            </a:extLst>
          </p:cNvPr>
          <p:cNvGrpSpPr/>
          <p:nvPr/>
        </p:nvGrpSpPr>
        <p:grpSpPr>
          <a:xfrm>
            <a:off x="3969044" y="3178619"/>
            <a:ext cx="3598943" cy="1343681"/>
            <a:chOff x="3969044" y="3178619"/>
            <a:chExt cx="3598943" cy="1343681"/>
          </a:xfrm>
        </p:grpSpPr>
        <p:pic>
          <p:nvPicPr>
            <p:cNvPr id="291" name="Picture 290" descr="Icon&#10;&#10;Description automatically generated">
              <a:extLst>
                <a:ext uri="{FF2B5EF4-FFF2-40B4-BE49-F238E27FC236}">
                  <a16:creationId xmlns:a16="http://schemas.microsoft.com/office/drawing/2014/main" id="{33CADC42-E9D6-1A44-B5CA-FA2F84E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4047908" y="3928944"/>
              <a:ext cx="1710591" cy="550282"/>
            </a:xfrm>
            <a:prstGeom prst="rect">
              <a:avLst/>
            </a:prstGeom>
          </p:spPr>
        </p:pic>
        <p:pic>
          <p:nvPicPr>
            <p:cNvPr id="292" name="Picture 291" descr="Icon&#10;&#10;Description automatically generated">
              <a:extLst>
                <a:ext uri="{FF2B5EF4-FFF2-40B4-BE49-F238E27FC236}">
                  <a16:creationId xmlns:a16="http://schemas.microsoft.com/office/drawing/2014/main" id="{22B46121-1A27-FE47-A604-2F93332A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4025098" y="3253427"/>
              <a:ext cx="1714782" cy="550502"/>
            </a:xfrm>
            <a:prstGeom prst="rect">
              <a:avLst/>
            </a:prstGeom>
          </p:spPr>
        </p:pic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B9141066-198B-E145-8D65-902BC22991E1}"/>
                </a:ext>
              </a:extLst>
            </p:cNvPr>
            <p:cNvSpPr/>
            <p:nvPr/>
          </p:nvSpPr>
          <p:spPr>
            <a:xfrm>
              <a:off x="3969044" y="3178619"/>
              <a:ext cx="3095302" cy="1343681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59730DF8-91BF-7742-8A18-05E94427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360119" y="3913292"/>
              <a:ext cx="2207868" cy="290085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5EE9AB0C-DBD0-714F-B684-7ADD70B3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953234" y="3268806"/>
              <a:ext cx="2295470" cy="301595"/>
            </a:xfrm>
            <a:prstGeom prst="rect">
              <a:avLst/>
            </a:prstGeom>
          </p:spPr>
        </p:pic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50A582FF-FED0-4748-A643-48D1D726885C}"/>
              </a:ext>
            </a:extLst>
          </p:cNvPr>
          <p:cNvCxnSpPr>
            <a:cxnSpLocks/>
          </p:cNvCxnSpPr>
          <p:nvPr/>
        </p:nvCxnSpPr>
        <p:spPr>
          <a:xfrm flipV="1">
            <a:off x="6977599" y="2610177"/>
            <a:ext cx="1110499" cy="566202"/>
          </a:xfrm>
          <a:prstGeom prst="straightConnector1">
            <a:avLst/>
          </a:prstGeom>
          <a:ln w="2222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" name="Picture 347">
            <a:extLst>
              <a:ext uri="{FF2B5EF4-FFF2-40B4-BE49-F238E27FC236}">
                <a16:creationId xmlns:a16="http://schemas.microsoft.com/office/drawing/2014/main" id="{28A46119-45DE-F74A-8DCA-A2EACDD7EA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11602052" y="2638928"/>
            <a:ext cx="545577" cy="570196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24CB7DDC-94BA-5E45-AFEF-72238CB3E6A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61145" y="2940616"/>
            <a:ext cx="1151757" cy="268508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1718C2B-61D4-A74B-908F-3C5DEDA5CA13}"/>
              </a:ext>
            </a:extLst>
          </p:cNvPr>
          <p:cNvGrpSpPr/>
          <p:nvPr/>
        </p:nvGrpSpPr>
        <p:grpSpPr>
          <a:xfrm>
            <a:off x="4778952" y="4908438"/>
            <a:ext cx="1784642" cy="760627"/>
            <a:chOff x="4697672" y="4867798"/>
            <a:chExt cx="1784642" cy="760627"/>
          </a:xfrm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0C491CE-FACE-7340-B984-A9D305624AC1}"/>
                </a:ext>
              </a:extLst>
            </p:cNvPr>
            <p:cNvGrpSpPr/>
            <p:nvPr/>
          </p:nvGrpSpPr>
          <p:grpSpPr>
            <a:xfrm>
              <a:off x="4811647" y="5039606"/>
              <a:ext cx="1213366" cy="271839"/>
              <a:chOff x="4811647" y="5039606"/>
              <a:chExt cx="1213366" cy="271839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2EFA856F-5698-8740-8038-FEFA949718C5}"/>
                  </a:ext>
                </a:extLst>
              </p:cNvPr>
              <p:cNvSpPr/>
              <p:nvPr/>
            </p:nvSpPr>
            <p:spPr>
              <a:xfrm>
                <a:off x="5108702" y="5050510"/>
                <a:ext cx="83740" cy="837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EE13A7C-FFA4-1944-8C96-4539F941E038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67" name="Straight Arrow Connector 366">
                  <a:extLst>
                    <a:ext uri="{FF2B5EF4-FFF2-40B4-BE49-F238E27FC236}">
                      <a16:creationId xmlns:a16="http://schemas.microsoft.com/office/drawing/2014/main" id="{8C004BDB-C3F8-A44C-809D-638E655E1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60D9E4F2-D007-DC40-B75F-1E1655FDF914}"/>
                    </a:ext>
                  </a:extLst>
                </p:cNvPr>
                <p:cNvSpPr txBox="1"/>
                <p:nvPr/>
              </p:nvSpPr>
              <p:spPr>
                <a:xfrm>
                  <a:off x="5681591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082CB9B-58F0-2141-93C3-F8523601B3FD}"/>
                    </a:ext>
                  </a:extLst>
                </p:cNvPr>
                <p:cNvSpPr txBox="1"/>
                <p:nvPr/>
              </p:nvSpPr>
              <p:spPr>
                <a:xfrm>
                  <a:off x="533122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71" name="Straight Arrow Connector 370">
                  <a:extLst>
                    <a:ext uri="{FF2B5EF4-FFF2-40B4-BE49-F238E27FC236}">
                      <a16:creationId xmlns:a16="http://schemas.microsoft.com/office/drawing/2014/main" id="{57DC2937-9B20-2145-B319-F07072595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Arrow Connector 371">
                  <a:extLst>
                    <a:ext uri="{FF2B5EF4-FFF2-40B4-BE49-F238E27FC236}">
                      <a16:creationId xmlns:a16="http://schemas.microsoft.com/office/drawing/2014/main" id="{62850EFE-D56B-364D-B7C7-3AA0D7EE2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Arrow Connector 372">
                  <a:extLst>
                    <a:ext uri="{FF2B5EF4-FFF2-40B4-BE49-F238E27FC236}">
                      <a16:creationId xmlns:a16="http://schemas.microsoft.com/office/drawing/2014/main" id="{B14247A1-9AB0-294A-A26F-A97BFB2F3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8872B943-37CC-A942-99C8-E268AC8D986E}"/>
                    </a:ext>
                  </a:extLst>
                </p:cNvPr>
                <p:cNvSpPr txBox="1"/>
                <p:nvPr/>
              </p:nvSpPr>
              <p:spPr>
                <a:xfrm>
                  <a:off x="4931881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236780EF-5D3B-AF40-929A-8F5752C8DD86}"/>
                </a:ext>
              </a:extLst>
            </p:cNvPr>
            <p:cNvGrpSpPr/>
            <p:nvPr/>
          </p:nvGrpSpPr>
          <p:grpSpPr>
            <a:xfrm>
              <a:off x="4816381" y="5356586"/>
              <a:ext cx="1213366" cy="271839"/>
              <a:chOff x="4828054" y="5395496"/>
              <a:chExt cx="1213366" cy="271839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962544E6-B649-C248-B888-E2413A0279F0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58" name="Straight Arrow Connector 357">
                  <a:extLst>
                    <a:ext uri="{FF2B5EF4-FFF2-40B4-BE49-F238E27FC236}">
                      <a16:creationId xmlns:a16="http://schemas.microsoft.com/office/drawing/2014/main" id="{49FF718F-B551-DF46-8867-813AA6ED1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0350AD17-6CFE-FE41-8F56-B9F9E0E417C4}"/>
                    </a:ext>
                  </a:extLst>
                </p:cNvPr>
                <p:cNvSpPr txBox="1"/>
                <p:nvPr/>
              </p:nvSpPr>
              <p:spPr>
                <a:xfrm>
                  <a:off x="5671944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F6158986-77E6-8B41-9B1C-2D12AD568A60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61" name="Straight Arrow Connector 360">
                  <a:extLst>
                    <a:ext uri="{FF2B5EF4-FFF2-40B4-BE49-F238E27FC236}">
                      <a16:creationId xmlns:a16="http://schemas.microsoft.com/office/drawing/2014/main" id="{A6B06175-751F-344C-B2A0-23A43D2C0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Arrow Connector 361">
                  <a:extLst>
                    <a:ext uri="{FF2B5EF4-FFF2-40B4-BE49-F238E27FC236}">
                      <a16:creationId xmlns:a16="http://schemas.microsoft.com/office/drawing/2014/main" id="{FE37EDCD-B812-ED4E-A1D9-F29EA6BA0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Arrow Connector 362">
                  <a:extLst>
                    <a:ext uri="{FF2B5EF4-FFF2-40B4-BE49-F238E27FC236}">
                      <a16:creationId xmlns:a16="http://schemas.microsoft.com/office/drawing/2014/main" id="{84BA94BA-C218-F548-A6CE-F01E79E41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DB3AC995-5913-FD4F-9C09-433FF375218A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6DCAB88D-A633-7248-ADDD-9FECF9DA1E98}"/>
                  </a:ext>
                </a:extLst>
              </p:cNvPr>
              <p:cNvSpPr/>
              <p:nvPr/>
            </p:nvSpPr>
            <p:spPr>
              <a:xfrm>
                <a:off x="5684780" y="5398488"/>
                <a:ext cx="85933" cy="85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3" name="Picture 352">
              <a:extLst>
                <a:ext uri="{FF2B5EF4-FFF2-40B4-BE49-F238E27FC236}">
                  <a16:creationId xmlns:a16="http://schemas.microsoft.com/office/drawing/2014/main" id="{D273312D-6D70-924B-890F-8BB50D4F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098876" y="5260519"/>
              <a:ext cx="287733" cy="265600"/>
            </a:xfrm>
            <a:prstGeom prst="rect">
              <a:avLst/>
            </a:prstGeom>
          </p:spPr>
        </p:pic>
        <p:pic>
          <p:nvPicPr>
            <p:cNvPr id="354" name="Picture 353">
              <a:extLst>
                <a:ext uri="{FF2B5EF4-FFF2-40B4-BE49-F238E27FC236}">
                  <a16:creationId xmlns:a16="http://schemas.microsoft.com/office/drawing/2014/main" id="{B4714643-00AE-A24D-824D-7EA871D7D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098954" y="4922634"/>
              <a:ext cx="266453" cy="245957"/>
            </a:xfrm>
            <a:prstGeom prst="rect">
              <a:avLst/>
            </a:prstGeom>
          </p:spPr>
        </p:pic>
        <p:sp>
          <p:nvSpPr>
            <p:cNvPr id="355" name="Rounded Rectangle 354">
              <a:extLst>
                <a:ext uri="{FF2B5EF4-FFF2-40B4-BE49-F238E27FC236}">
                  <a16:creationId xmlns:a16="http://schemas.microsoft.com/office/drawing/2014/main" id="{7E9A40B7-FEB7-9B4A-9B55-2874FFD4D700}"/>
                </a:ext>
              </a:extLst>
            </p:cNvPr>
            <p:cNvSpPr/>
            <p:nvPr/>
          </p:nvSpPr>
          <p:spPr>
            <a:xfrm>
              <a:off x="4697672" y="4867798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0702C16-DD49-E743-B468-DD2193DB528D}"/>
              </a:ext>
            </a:extLst>
          </p:cNvPr>
          <p:cNvGrpSpPr/>
          <p:nvPr/>
        </p:nvGrpSpPr>
        <p:grpSpPr>
          <a:xfrm>
            <a:off x="4796550" y="5730310"/>
            <a:ext cx="1784642" cy="735330"/>
            <a:chOff x="4694950" y="5689670"/>
            <a:chExt cx="1784642" cy="735330"/>
          </a:xfrm>
        </p:grpSpPr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77D2E5D5-DC9A-EF40-9048-908929AA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089025" y="6053199"/>
              <a:ext cx="266453" cy="245957"/>
            </a:xfrm>
            <a:prstGeom prst="rect">
              <a:avLst/>
            </a:prstGeom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153DE67C-04FF-D943-9E6D-15834A276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096000" y="5730506"/>
              <a:ext cx="266453" cy="245957"/>
            </a:xfrm>
            <a:prstGeom prst="rect">
              <a:avLst/>
            </a:prstGeom>
          </p:spPr>
        </p:pic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F39C99F4-F7BB-D243-AC0C-9E352CC3B0E0}"/>
                </a:ext>
              </a:extLst>
            </p:cNvPr>
            <p:cNvGrpSpPr/>
            <p:nvPr/>
          </p:nvGrpSpPr>
          <p:grpSpPr>
            <a:xfrm>
              <a:off x="4817196" y="5836181"/>
              <a:ext cx="1213366" cy="271839"/>
              <a:chOff x="4811647" y="5039606"/>
              <a:chExt cx="1213366" cy="271839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4E5B5192-3BD7-1149-8BF4-7BEA69F9EBB4}"/>
                  </a:ext>
                </a:extLst>
              </p:cNvPr>
              <p:cNvSpPr/>
              <p:nvPr/>
            </p:nvSpPr>
            <p:spPr>
              <a:xfrm>
                <a:off x="5117799" y="5040389"/>
                <a:ext cx="93861" cy="9386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C32DEE04-2981-0944-9925-D88762E482AF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97" name="Straight Arrow Connector 396">
                  <a:extLst>
                    <a:ext uri="{FF2B5EF4-FFF2-40B4-BE49-F238E27FC236}">
                      <a16:creationId xmlns:a16="http://schemas.microsoft.com/office/drawing/2014/main" id="{2D29F9D1-1666-1744-A02D-3025594CE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9FA55729-131A-2C4A-A60A-0EB99134CC08}"/>
                    </a:ext>
                  </a:extLst>
                </p:cNvPr>
                <p:cNvSpPr txBox="1"/>
                <p:nvPr/>
              </p:nvSpPr>
              <p:spPr>
                <a:xfrm>
                  <a:off x="5689757" y="5092021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19355B4B-6753-7044-AE2A-1EC71C1A482A}"/>
                    </a:ext>
                  </a:extLst>
                </p:cNvPr>
                <p:cNvSpPr txBox="1"/>
                <p:nvPr/>
              </p:nvSpPr>
              <p:spPr>
                <a:xfrm>
                  <a:off x="5331219" y="5091017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400" name="Straight Arrow Connector 399">
                  <a:extLst>
                    <a:ext uri="{FF2B5EF4-FFF2-40B4-BE49-F238E27FC236}">
                      <a16:creationId xmlns:a16="http://schemas.microsoft.com/office/drawing/2014/main" id="{BC71A0EF-F741-1E49-A6E7-E23BCC9F1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Arrow Connector 400">
                  <a:extLst>
                    <a:ext uri="{FF2B5EF4-FFF2-40B4-BE49-F238E27FC236}">
                      <a16:creationId xmlns:a16="http://schemas.microsoft.com/office/drawing/2014/main" id="{9FE8623A-2268-E54F-9F57-F68BA362C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Arrow Connector 401">
                  <a:extLst>
                    <a:ext uri="{FF2B5EF4-FFF2-40B4-BE49-F238E27FC236}">
                      <a16:creationId xmlns:a16="http://schemas.microsoft.com/office/drawing/2014/main" id="{7C777D8A-F1F5-A645-8028-C409BBDC0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9846B1A3-E3D6-1A42-8886-DD5B59062493}"/>
                    </a:ext>
                  </a:extLst>
                </p:cNvPr>
                <p:cNvSpPr txBox="1"/>
                <p:nvPr/>
              </p:nvSpPr>
              <p:spPr>
                <a:xfrm>
                  <a:off x="4931882" y="5096001"/>
                  <a:ext cx="27700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9EFCFDE-BA29-1E4B-9892-73267874B3F7}"/>
                </a:ext>
              </a:extLst>
            </p:cNvPr>
            <p:cNvGrpSpPr/>
            <p:nvPr/>
          </p:nvGrpSpPr>
          <p:grpSpPr>
            <a:xfrm>
              <a:off x="4821930" y="6153161"/>
              <a:ext cx="1213366" cy="271839"/>
              <a:chOff x="4828054" y="5395496"/>
              <a:chExt cx="1213366" cy="27183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955E9377-FA58-9E41-B109-D2763DFA68E7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0F3A6F16-A1F0-B041-BBB1-DA1FCB9F7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BE970134-0AA5-5E40-80AA-1CF166D1644E}"/>
                    </a:ext>
                  </a:extLst>
                </p:cNvPr>
                <p:cNvSpPr txBox="1"/>
                <p:nvPr/>
              </p:nvSpPr>
              <p:spPr>
                <a:xfrm>
                  <a:off x="5687984" y="5092021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43606DB5-A0A4-8641-9D96-DA28A5D1984C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391" name="Straight Arrow Connector 390">
                  <a:extLst>
                    <a:ext uri="{FF2B5EF4-FFF2-40B4-BE49-F238E27FC236}">
                      <a16:creationId xmlns:a16="http://schemas.microsoft.com/office/drawing/2014/main" id="{CD6B448A-1442-9849-9104-7429ADE82C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Arrow Connector 391">
                  <a:extLst>
                    <a:ext uri="{FF2B5EF4-FFF2-40B4-BE49-F238E27FC236}">
                      <a16:creationId xmlns:a16="http://schemas.microsoft.com/office/drawing/2014/main" id="{E6A1C0FD-8C02-0045-9D78-05682930A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Arrow Connector 392">
                  <a:extLst>
                    <a:ext uri="{FF2B5EF4-FFF2-40B4-BE49-F238E27FC236}">
                      <a16:creationId xmlns:a16="http://schemas.microsoft.com/office/drawing/2014/main" id="{2E0F8FEB-2E0E-E04C-A84E-EF25FA5A8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630DD74D-A848-C74A-B582-953E12026C59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775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BCE1D5EF-B51A-904C-8A15-195AF3178805}"/>
                  </a:ext>
                </a:extLst>
              </p:cNvPr>
              <p:cNvSpPr/>
              <p:nvPr/>
            </p:nvSpPr>
            <p:spPr>
              <a:xfrm>
                <a:off x="5208918" y="5404037"/>
                <a:ext cx="84956" cy="84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2" name="Rounded Rectangle 381">
              <a:extLst>
                <a:ext uri="{FF2B5EF4-FFF2-40B4-BE49-F238E27FC236}">
                  <a16:creationId xmlns:a16="http://schemas.microsoft.com/office/drawing/2014/main" id="{3B676906-E0FE-B04B-A368-ED4371831850}"/>
                </a:ext>
              </a:extLst>
            </p:cNvPr>
            <p:cNvSpPr/>
            <p:nvPr/>
          </p:nvSpPr>
          <p:spPr>
            <a:xfrm>
              <a:off x="4694950" y="5689670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27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 descr="Shape&#10;&#10;Description automatically generated">
            <a:extLst>
              <a:ext uri="{FF2B5EF4-FFF2-40B4-BE49-F238E27FC236}">
                <a16:creationId xmlns:a16="http://schemas.microsoft.com/office/drawing/2014/main" id="{00D1B026-342A-8840-B428-39E98256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31" y="185212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Probabilistic 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105707" y="2119189"/>
            <a:ext cx="527668" cy="467817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BFF37C1B-F701-3540-85E3-A5BB503CB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89958" b="2"/>
          <a:stretch/>
        </p:blipFill>
        <p:spPr>
          <a:xfrm>
            <a:off x="123791" y="2871303"/>
            <a:ext cx="545577" cy="570196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732135" y="217711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34EA781B-4150-9143-9A67-FFDF948EBC07}"/>
              </a:ext>
            </a:extLst>
          </p:cNvPr>
          <p:cNvSpPr/>
          <p:nvPr/>
        </p:nvSpPr>
        <p:spPr>
          <a:xfrm>
            <a:off x="731406" y="294982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336128" y="2189429"/>
            <a:ext cx="274229" cy="154538"/>
          </a:xfrm>
          <a:prstGeom prst="rect">
            <a:avLst/>
          </a:prstGeom>
        </p:spPr>
      </p:pic>
      <p:pic>
        <p:nvPicPr>
          <p:cNvPr id="387" name="Picture 386" descr="Chart&#10;&#10;Description automatically generated">
            <a:extLst>
              <a:ext uri="{FF2B5EF4-FFF2-40B4-BE49-F238E27FC236}">
                <a16:creationId xmlns:a16="http://schemas.microsoft.com/office/drawing/2014/main" id="{0F59B41F-2269-9447-B885-D8B2C146BD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088098" y="2198313"/>
            <a:ext cx="235769" cy="49370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D97625D-5A9D-C742-B2E4-7FFE84B0D0CA}"/>
              </a:ext>
            </a:extLst>
          </p:cNvPr>
          <p:cNvGrpSpPr/>
          <p:nvPr/>
        </p:nvGrpSpPr>
        <p:grpSpPr>
          <a:xfrm>
            <a:off x="123791" y="4770120"/>
            <a:ext cx="11931049" cy="1477328"/>
            <a:chOff x="123791" y="4770120"/>
            <a:chExt cx="11931049" cy="147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938595-A565-954C-8C34-CDFD86454197}"/>
                </a:ext>
              </a:extLst>
            </p:cNvPr>
            <p:cNvSpPr txBox="1"/>
            <p:nvPr/>
          </p:nvSpPr>
          <p:spPr>
            <a:xfrm>
              <a:off x="123791" y="4770120"/>
              <a:ext cx="1193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final layer of VAE’s encoder has </a:t>
              </a:r>
              <a:r>
                <a:rPr lang="en-US" b="1" dirty="0"/>
                <a:t>2 times the number of neurons </a:t>
              </a:r>
              <a:r>
                <a:rPr lang="en-US" dirty="0"/>
                <a:t>than the encoder of a standard AE.</a:t>
              </a:r>
            </a:p>
            <a:p>
              <a:r>
                <a:rPr lang="en-US" dirty="0"/>
                <a:t>For z of dimension v,                    , encoder of VAE has                  neurons.</a:t>
              </a:r>
            </a:p>
            <a:p>
              <a:r>
                <a:rPr lang="en-US" dirty="0"/>
                <a:t>For each dimension of z, the </a:t>
              </a:r>
              <a:r>
                <a:rPr lang="en-US" b="1" dirty="0"/>
                <a:t>standard AE’s </a:t>
              </a:r>
              <a:r>
                <a:rPr lang="en-US" dirty="0"/>
                <a:t>encoder predicts </a:t>
              </a:r>
              <a:r>
                <a:rPr lang="en-US" b="1" dirty="0"/>
                <a:t>one value, the code</a:t>
              </a:r>
              <a:r>
                <a:rPr lang="en-US" dirty="0"/>
                <a:t>. The AE’s encoder is </a:t>
              </a:r>
              <a:r>
                <a:rPr lang="en-US" b="1" dirty="0"/>
                <a:t>deterministic</a:t>
              </a:r>
              <a:r>
                <a:rPr lang="en-US" dirty="0"/>
                <a:t>.</a:t>
              </a:r>
            </a:p>
            <a:p>
              <a:r>
                <a:rPr lang="en-US" dirty="0"/>
                <a:t>For each dimension of z, the VAE’s encoder predicts the </a:t>
              </a:r>
              <a:r>
                <a:rPr lang="en-US" b="1" dirty="0"/>
                <a:t>mean</a:t>
              </a:r>
              <a:r>
                <a:rPr lang="en-US" dirty="0"/>
                <a:t> and </a:t>
              </a:r>
              <a:r>
                <a:rPr lang="en-US" b="1" dirty="0"/>
                <a:t>standard deviation</a:t>
              </a:r>
              <a:r>
                <a:rPr lang="en-US" dirty="0"/>
                <a:t> of </a:t>
              </a:r>
              <a:r>
                <a:rPr lang="en-US" b="1" dirty="0"/>
                <a:t>a Gaussian distribution</a:t>
              </a:r>
              <a:r>
                <a:rPr lang="en-US" dirty="0"/>
                <a:t>.</a:t>
              </a:r>
            </a:p>
            <a:p>
              <a:r>
                <a:rPr lang="en-US" dirty="0"/>
                <a:t>This distribution describes “</a:t>
              </a:r>
              <a:r>
                <a:rPr lang="en-US" b="1" dirty="0"/>
                <a:t>which values of z are </a:t>
              </a:r>
              <a:r>
                <a:rPr lang="en-US" b="1" i="1" dirty="0"/>
                <a:t>likely</a:t>
              </a:r>
              <a:r>
                <a:rPr lang="en-US" b="1" dirty="0"/>
                <a:t> the correct code</a:t>
              </a:r>
              <a:r>
                <a:rPr lang="en-US" dirty="0"/>
                <a:t>” for input x. VAE’s encoder is </a:t>
              </a:r>
              <a:r>
                <a:rPr lang="en-US" b="1" dirty="0"/>
                <a:t>probabilistic/stochastic</a:t>
              </a:r>
              <a:r>
                <a:rPr lang="en-US" dirty="0"/>
                <a:t>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8DD057-D48E-0C46-AA19-B80D148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74371" y="5107890"/>
              <a:ext cx="797442" cy="2289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D0C861C-BC02-374C-AD1D-5DAF9EA3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3806" y="5121256"/>
              <a:ext cx="623112" cy="207704"/>
            </a:xfrm>
            <a:prstGeom prst="rect">
              <a:avLst/>
            </a:prstGeom>
          </p:spPr>
        </p:pic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28E4BA-7163-404B-B999-83235F8C8671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679B0955-DC29-CD47-B869-0EA0A33D17D5}"/>
              </a:ext>
            </a:extLst>
          </p:cNvPr>
          <p:cNvSpPr/>
          <p:nvPr/>
        </p:nvSpPr>
        <p:spPr>
          <a:xfrm rot="20642555">
            <a:off x="3709551" y="2549800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AFE5938C-642C-2447-BA24-FCF601076241}"/>
              </a:ext>
            </a:extLst>
          </p:cNvPr>
          <p:cNvSpPr/>
          <p:nvPr/>
        </p:nvSpPr>
        <p:spPr>
          <a:xfrm rot="1800000">
            <a:off x="3721126" y="2921026"/>
            <a:ext cx="254380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6EBF7A5-DA4D-A24C-8C49-F0574F0DECA9}"/>
              </a:ext>
            </a:extLst>
          </p:cNvPr>
          <p:cNvCxnSpPr>
            <a:cxnSpLocks/>
          </p:cNvCxnSpPr>
          <p:nvPr/>
        </p:nvCxnSpPr>
        <p:spPr>
          <a:xfrm>
            <a:off x="7064346" y="2260060"/>
            <a:ext cx="1360125" cy="12231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E833C49-BC9D-9844-8B05-007F9CF20695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156" name="Picture 155" descr="Diagram&#10;&#10;Description automatically generated">
              <a:extLst>
                <a:ext uri="{FF2B5EF4-FFF2-40B4-BE49-F238E27FC236}">
                  <a16:creationId xmlns:a16="http://schemas.microsoft.com/office/drawing/2014/main" id="{5DC54119-4FA7-464C-8BB5-1BB2CBC3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97D31D6-D298-CF47-977D-1ED37837FCB7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04C9932-A3DD-4A4B-9ED3-52F95918C7E4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78D3805-0547-DD47-A4FF-1882242B1A77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72FF52D-9AF8-A348-AC05-1C70F78EB6C4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406D735-9D6E-3947-8D06-70DB6C9B7112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DC1EE882-65AB-D440-91C8-B261879E7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30995E66-B0BA-4E4C-9EE9-9356DD18E9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9797" y="2727566"/>
            <a:ext cx="1663651" cy="240057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F31DE7A-3CCB-FD44-98B1-F22B3EA67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233" y="1891217"/>
            <a:ext cx="1663651" cy="240057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39E6B5-BC24-4E4D-8878-CC33EA407680}"/>
              </a:ext>
            </a:extLst>
          </p:cNvPr>
          <p:cNvGrpSpPr/>
          <p:nvPr/>
        </p:nvGrpSpPr>
        <p:grpSpPr>
          <a:xfrm>
            <a:off x="3969044" y="3178619"/>
            <a:ext cx="3598943" cy="1343681"/>
            <a:chOff x="3969044" y="3178619"/>
            <a:chExt cx="3598943" cy="1343681"/>
          </a:xfrm>
        </p:grpSpPr>
        <p:pic>
          <p:nvPicPr>
            <p:cNvPr id="169" name="Picture 168" descr="Icon&#10;&#10;Description automatically generated">
              <a:extLst>
                <a:ext uri="{FF2B5EF4-FFF2-40B4-BE49-F238E27FC236}">
                  <a16:creationId xmlns:a16="http://schemas.microsoft.com/office/drawing/2014/main" id="{7FA9DFC1-9BB1-9148-83B5-8945295F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47908" y="3928944"/>
              <a:ext cx="1710591" cy="550282"/>
            </a:xfrm>
            <a:prstGeom prst="rect">
              <a:avLst/>
            </a:prstGeom>
          </p:spPr>
        </p:pic>
        <p:pic>
          <p:nvPicPr>
            <p:cNvPr id="170" name="Picture 169" descr="Icon&#10;&#10;Description automatically generated">
              <a:extLst>
                <a:ext uri="{FF2B5EF4-FFF2-40B4-BE49-F238E27FC236}">
                  <a16:creationId xmlns:a16="http://schemas.microsoft.com/office/drawing/2014/main" id="{73B2CE03-3589-0441-94D5-4C53183B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025098" y="3253427"/>
              <a:ext cx="1714782" cy="550502"/>
            </a:xfrm>
            <a:prstGeom prst="rect">
              <a:avLst/>
            </a:prstGeom>
          </p:spPr>
        </p:pic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DBF27C56-9914-C64B-A849-0C7DE0868142}"/>
                </a:ext>
              </a:extLst>
            </p:cNvPr>
            <p:cNvSpPr/>
            <p:nvPr/>
          </p:nvSpPr>
          <p:spPr>
            <a:xfrm>
              <a:off x="3969044" y="3178619"/>
              <a:ext cx="3095302" cy="1343681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AD0096D0-8680-FF4E-8A5C-0870295C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60119" y="3913292"/>
              <a:ext cx="2207868" cy="29008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F4247E04-572F-D643-883F-52AC6A68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53234" y="3268806"/>
              <a:ext cx="2295470" cy="301595"/>
            </a:xfrm>
            <a:prstGeom prst="rect">
              <a:avLst/>
            </a:prstGeom>
          </p:spPr>
        </p:pic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92EDBD5-B58E-9845-B797-D839291419A1}"/>
              </a:ext>
            </a:extLst>
          </p:cNvPr>
          <p:cNvCxnSpPr>
            <a:cxnSpLocks/>
          </p:cNvCxnSpPr>
          <p:nvPr/>
        </p:nvCxnSpPr>
        <p:spPr>
          <a:xfrm flipV="1">
            <a:off x="6977599" y="2610177"/>
            <a:ext cx="1110499" cy="566202"/>
          </a:xfrm>
          <a:prstGeom prst="straightConnector1">
            <a:avLst/>
          </a:prstGeom>
          <a:ln w="2222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1ED01B3-DE66-FA4D-80BB-9D1C5E5ADE59}"/>
              </a:ext>
            </a:extLst>
          </p:cNvPr>
          <p:cNvGrpSpPr/>
          <p:nvPr/>
        </p:nvGrpSpPr>
        <p:grpSpPr>
          <a:xfrm>
            <a:off x="3934355" y="1559715"/>
            <a:ext cx="3129991" cy="1478418"/>
            <a:chOff x="3934355" y="1559715"/>
            <a:chExt cx="3129991" cy="1478418"/>
          </a:xfrm>
        </p:grpSpPr>
        <p:pic>
          <p:nvPicPr>
            <p:cNvPr id="178" name="Picture 17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77AEB30-5A71-3646-9FFC-91F85FD92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995592" y="2491445"/>
              <a:ext cx="1717591" cy="525532"/>
            </a:xfrm>
            <a:prstGeom prst="rect">
              <a:avLst/>
            </a:prstGeom>
          </p:spPr>
        </p:pic>
        <p:pic>
          <p:nvPicPr>
            <p:cNvPr id="179" name="Picture 178" descr="Chart&#10;&#10;Description automatically generated">
              <a:extLst>
                <a:ext uri="{FF2B5EF4-FFF2-40B4-BE49-F238E27FC236}">
                  <a16:creationId xmlns:a16="http://schemas.microsoft.com/office/drawing/2014/main" id="{736DFF78-8B77-2446-AC80-956CFF14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90423" y="1834822"/>
              <a:ext cx="1717591" cy="530950"/>
            </a:xfrm>
            <a:prstGeom prst="rect">
              <a:avLst/>
            </a:prstGeom>
          </p:spPr>
        </p:pic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6D4F9FB2-5DE6-DB46-9FDD-C84CCE11B805}"/>
                </a:ext>
              </a:extLst>
            </p:cNvPr>
            <p:cNvSpPr/>
            <p:nvPr/>
          </p:nvSpPr>
          <p:spPr>
            <a:xfrm>
              <a:off x="3934355" y="1559715"/>
              <a:ext cx="3129991" cy="147841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EC99BFFB-F246-4F48-851F-CDBB258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21720" y="1601773"/>
              <a:ext cx="2354200" cy="309311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FCD612BE-3C1D-314B-892F-223E6B7CE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72551" y="2329738"/>
              <a:ext cx="2135790" cy="280615"/>
            </a:xfrm>
            <a:prstGeom prst="rect">
              <a:avLst/>
            </a:prstGeom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CE11F67-304C-8243-AE8E-B2A1E4C7F5D6}"/>
              </a:ext>
            </a:extLst>
          </p:cNvPr>
          <p:cNvGrpSpPr/>
          <p:nvPr/>
        </p:nvGrpSpPr>
        <p:grpSpPr>
          <a:xfrm>
            <a:off x="1067861" y="1715673"/>
            <a:ext cx="2521910" cy="2028085"/>
            <a:chOff x="1067861" y="1625361"/>
            <a:chExt cx="2521910" cy="2028085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A79AC43-EA42-464A-9578-AA9E34D39BBC}"/>
                </a:ext>
              </a:extLst>
            </p:cNvPr>
            <p:cNvGrpSpPr/>
            <p:nvPr/>
          </p:nvGrpSpPr>
          <p:grpSpPr>
            <a:xfrm>
              <a:off x="1067861" y="1625361"/>
              <a:ext cx="2521910" cy="2028085"/>
              <a:chOff x="1484940" y="959424"/>
              <a:chExt cx="2521910" cy="2028085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ED4041C-4F0B-654E-94D1-13C20446DA0C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1430509" cy="1301256"/>
                <a:chOff x="2561789" y="1368447"/>
                <a:chExt cx="1430509" cy="1301256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6357C987-E072-3645-9787-F97999CB8CF6}"/>
                    </a:ext>
                  </a:extLst>
                </p:cNvPr>
                <p:cNvSpPr/>
                <p:nvPr/>
              </p:nvSpPr>
              <p:spPr>
                <a:xfrm>
                  <a:off x="3597814" y="1526028"/>
                  <a:ext cx="394484" cy="39448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6" name="Straight Arrow Connector 245">
                  <a:extLst>
                    <a:ext uri="{FF2B5EF4-FFF2-40B4-BE49-F238E27FC236}">
                      <a16:creationId xmlns:a16="http://schemas.microsoft.com/office/drawing/2014/main" id="{CAB125C1-7548-E945-B503-531B44DB47AC}"/>
                    </a:ext>
                  </a:extLst>
                </p:cNvPr>
                <p:cNvCxnSpPr>
                  <a:cxnSpLocks/>
                  <a:stCxn id="234" idx="6"/>
                  <a:endCxn id="245" idx="2"/>
                </p:cNvCxnSpPr>
                <p:nvPr/>
              </p:nvCxnSpPr>
              <p:spPr>
                <a:xfrm flipV="1">
                  <a:off x="2561789" y="1723270"/>
                  <a:ext cx="1036025" cy="94643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>
                  <a:extLst>
                    <a:ext uri="{FF2B5EF4-FFF2-40B4-BE49-F238E27FC236}">
                      <a16:creationId xmlns:a16="http://schemas.microsoft.com/office/drawing/2014/main" id="{F7D029C0-B1A8-5A4A-A810-1E99430FE0F7}"/>
                    </a:ext>
                  </a:extLst>
                </p:cNvPr>
                <p:cNvCxnSpPr>
                  <a:cxnSpLocks/>
                  <a:stCxn id="233" idx="6"/>
                  <a:endCxn id="245" idx="2"/>
                </p:cNvCxnSpPr>
                <p:nvPr/>
              </p:nvCxnSpPr>
              <p:spPr>
                <a:xfrm flipV="1">
                  <a:off x="2561789" y="1723270"/>
                  <a:ext cx="1036025" cy="51268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>
                  <a:extLst>
                    <a:ext uri="{FF2B5EF4-FFF2-40B4-BE49-F238E27FC236}">
                      <a16:creationId xmlns:a16="http://schemas.microsoft.com/office/drawing/2014/main" id="{DF944B31-F72B-3C4D-A43E-50099D9BFD97}"/>
                    </a:ext>
                  </a:extLst>
                </p:cNvPr>
                <p:cNvCxnSpPr>
                  <a:cxnSpLocks/>
                  <a:stCxn id="232" idx="6"/>
                  <a:endCxn id="245" idx="2"/>
                </p:cNvCxnSpPr>
                <p:nvPr/>
              </p:nvCxnSpPr>
              <p:spPr>
                <a:xfrm flipV="1">
                  <a:off x="2561789" y="1723270"/>
                  <a:ext cx="1036025" cy="7892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>
                  <a:extLst>
                    <a:ext uri="{FF2B5EF4-FFF2-40B4-BE49-F238E27FC236}">
                      <a16:creationId xmlns:a16="http://schemas.microsoft.com/office/drawing/2014/main" id="{FB76A771-75F8-1C47-9A4D-05989B94CC0F}"/>
                    </a:ext>
                  </a:extLst>
                </p:cNvPr>
                <p:cNvCxnSpPr>
                  <a:cxnSpLocks/>
                  <a:stCxn id="231" idx="6"/>
                  <a:endCxn id="245" idx="2"/>
                </p:cNvCxnSpPr>
                <p:nvPr/>
              </p:nvCxnSpPr>
              <p:spPr>
                <a:xfrm>
                  <a:off x="2561789" y="1368447"/>
                  <a:ext cx="1036025" cy="35482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09C49F24-23B3-334C-BAE2-D9BDC2BF568B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1445061" cy="1301256"/>
                <a:chOff x="2561789" y="1368447"/>
                <a:chExt cx="1445061" cy="1301256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FC76414F-A40C-4A49-B69C-52ADEC2B0EBD}"/>
                    </a:ext>
                  </a:extLst>
                </p:cNvPr>
                <p:cNvSpPr/>
                <p:nvPr/>
              </p:nvSpPr>
              <p:spPr>
                <a:xfrm>
                  <a:off x="3595388" y="2230139"/>
                  <a:ext cx="411462" cy="41146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1" name="Straight Arrow Connector 240">
                  <a:extLst>
                    <a:ext uri="{FF2B5EF4-FFF2-40B4-BE49-F238E27FC236}">
                      <a16:creationId xmlns:a16="http://schemas.microsoft.com/office/drawing/2014/main" id="{F4DF0041-2BBE-D24A-A7E0-5C17A947A9CF}"/>
                    </a:ext>
                  </a:extLst>
                </p:cNvPr>
                <p:cNvCxnSpPr>
                  <a:cxnSpLocks/>
                  <a:stCxn id="231" idx="6"/>
                  <a:endCxn id="240" idx="2"/>
                </p:cNvCxnSpPr>
                <p:nvPr/>
              </p:nvCxnSpPr>
              <p:spPr>
                <a:xfrm>
                  <a:off x="2561789" y="1368447"/>
                  <a:ext cx="1033599" cy="106742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>
                  <a:extLst>
                    <a:ext uri="{FF2B5EF4-FFF2-40B4-BE49-F238E27FC236}">
                      <a16:creationId xmlns:a16="http://schemas.microsoft.com/office/drawing/2014/main" id="{335B6B26-7621-154A-9A31-1CAE294BB071}"/>
                    </a:ext>
                  </a:extLst>
                </p:cNvPr>
                <p:cNvCxnSpPr>
                  <a:cxnSpLocks/>
                  <a:stCxn id="232" idx="6"/>
                  <a:endCxn id="240" idx="2"/>
                </p:cNvCxnSpPr>
                <p:nvPr/>
              </p:nvCxnSpPr>
              <p:spPr>
                <a:xfrm>
                  <a:off x="2561789" y="1802199"/>
                  <a:ext cx="1033599" cy="63367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>
                  <a:extLst>
                    <a:ext uri="{FF2B5EF4-FFF2-40B4-BE49-F238E27FC236}">
                      <a16:creationId xmlns:a16="http://schemas.microsoft.com/office/drawing/2014/main" id="{D2AED529-1DD2-FC45-B763-DC37CB813AEF}"/>
                    </a:ext>
                  </a:extLst>
                </p:cNvPr>
                <p:cNvCxnSpPr>
                  <a:cxnSpLocks/>
                  <a:stCxn id="233" idx="6"/>
                  <a:endCxn id="240" idx="2"/>
                </p:cNvCxnSpPr>
                <p:nvPr/>
              </p:nvCxnSpPr>
              <p:spPr>
                <a:xfrm>
                  <a:off x="2561789" y="2235951"/>
                  <a:ext cx="1033599" cy="1999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747B5A81-512B-764B-97B2-6D668980F14E}"/>
                    </a:ext>
                  </a:extLst>
                </p:cNvPr>
                <p:cNvCxnSpPr>
                  <a:cxnSpLocks/>
                  <a:stCxn id="234" idx="6"/>
                  <a:endCxn id="240" idx="2"/>
                </p:cNvCxnSpPr>
                <p:nvPr/>
              </p:nvCxnSpPr>
              <p:spPr>
                <a:xfrm flipV="1">
                  <a:off x="2561789" y="2435870"/>
                  <a:ext cx="1033599" cy="23383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FF341717-CEAC-9248-90C5-CDE430215F18}"/>
                  </a:ext>
                </a:extLst>
              </p:cNvPr>
              <p:cNvGrpSpPr/>
              <p:nvPr/>
            </p:nvGrpSpPr>
            <p:grpSpPr>
              <a:xfrm>
                <a:off x="1484940" y="959424"/>
                <a:ext cx="293077" cy="2028085"/>
                <a:chOff x="2602525" y="2883877"/>
                <a:chExt cx="293077" cy="2028085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71E240D3-9794-D64D-B5F2-F1B4B68B2B50}"/>
                    </a:ext>
                  </a:extLst>
                </p:cNvPr>
                <p:cNvSpPr/>
                <p:nvPr/>
              </p:nvSpPr>
              <p:spPr>
                <a:xfrm>
                  <a:off x="2602525" y="2883877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56D68444-6D7C-B14B-85AC-A5A9219E1CC5}"/>
                    </a:ext>
                  </a:extLst>
                </p:cNvPr>
                <p:cNvSpPr/>
                <p:nvPr/>
              </p:nvSpPr>
              <p:spPr>
                <a:xfrm>
                  <a:off x="2602525" y="3317629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0EFEC9BB-792D-B840-B03F-A9CD4E813034}"/>
                    </a:ext>
                  </a:extLst>
                </p:cNvPr>
                <p:cNvSpPr/>
                <p:nvPr/>
              </p:nvSpPr>
              <p:spPr>
                <a:xfrm>
                  <a:off x="2602525" y="3751381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ECBC91D3-C189-A44A-9AF8-EA73F0217E65}"/>
                    </a:ext>
                  </a:extLst>
                </p:cNvPr>
                <p:cNvSpPr/>
                <p:nvPr/>
              </p:nvSpPr>
              <p:spPr>
                <a:xfrm>
                  <a:off x="2602525" y="4185133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E2E1C31-BD79-8B48-9EDC-6505546C08E2}"/>
                    </a:ext>
                  </a:extLst>
                </p:cNvPr>
                <p:cNvSpPr/>
                <p:nvPr/>
              </p:nvSpPr>
              <p:spPr>
                <a:xfrm>
                  <a:off x="2602525" y="4618885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2523095-D4A8-194C-B023-19B40623AFB2}"/>
                  </a:ext>
                </a:extLst>
              </p:cNvPr>
              <p:cNvGrpSpPr/>
              <p:nvPr/>
            </p:nvGrpSpPr>
            <p:grpSpPr>
              <a:xfrm>
                <a:off x="2268712" y="1221908"/>
                <a:ext cx="293077" cy="1594333"/>
                <a:chOff x="3386297" y="2885103"/>
                <a:chExt cx="293077" cy="1594333"/>
              </a:xfrm>
              <a:solidFill>
                <a:schemeClr val="accent1"/>
              </a:solidFill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912D53B-3DFA-CF45-A197-90CB820E7E49}"/>
                    </a:ext>
                  </a:extLst>
                </p:cNvPr>
                <p:cNvSpPr/>
                <p:nvPr/>
              </p:nvSpPr>
              <p:spPr>
                <a:xfrm>
                  <a:off x="3386297" y="2885103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549CD9D2-AA63-074E-85D4-ABD8A5D54E23}"/>
                    </a:ext>
                  </a:extLst>
                </p:cNvPr>
                <p:cNvSpPr/>
                <p:nvPr/>
              </p:nvSpPr>
              <p:spPr>
                <a:xfrm>
                  <a:off x="3386297" y="3318855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98983491-BBA1-284D-9022-4D23BB541ACA}"/>
                    </a:ext>
                  </a:extLst>
                </p:cNvPr>
                <p:cNvSpPr/>
                <p:nvPr/>
              </p:nvSpPr>
              <p:spPr>
                <a:xfrm>
                  <a:off x="3386297" y="3752607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34D7BDC1-6A45-A746-9D6E-932A9E1E8D74}"/>
                    </a:ext>
                  </a:extLst>
                </p:cNvPr>
                <p:cNvSpPr/>
                <p:nvPr/>
              </p:nvSpPr>
              <p:spPr>
                <a:xfrm>
                  <a:off x="3386297" y="4186359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458D20-1F4A-F144-ABCD-7B7924A4F950}"/>
                  </a:ext>
                </a:extLst>
              </p:cNvPr>
              <p:cNvGrpSpPr/>
              <p:nvPr/>
            </p:nvGrpSpPr>
            <p:grpSpPr>
              <a:xfrm>
                <a:off x="1778017" y="1105963"/>
                <a:ext cx="490695" cy="1735008"/>
                <a:chOff x="1778017" y="1105963"/>
                <a:chExt cx="490695" cy="1735008"/>
              </a:xfrm>
            </p:grpSpPr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3165BF42-6513-4240-A604-1BA96751212B}"/>
                    </a:ext>
                  </a:extLst>
                </p:cNvPr>
                <p:cNvCxnSpPr>
                  <a:stCxn id="235" idx="6"/>
                  <a:endCxn id="231" idx="2"/>
                </p:cNvCxnSpPr>
                <p:nvPr/>
              </p:nvCxnSpPr>
              <p:spPr>
                <a:xfrm>
                  <a:off x="1778017" y="1105963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>
                  <a:extLst>
                    <a:ext uri="{FF2B5EF4-FFF2-40B4-BE49-F238E27FC236}">
                      <a16:creationId xmlns:a16="http://schemas.microsoft.com/office/drawing/2014/main" id="{6437FF3A-E157-4047-AAB2-CD17110402CD}"/>
                    </a:ext>
                  </a:extLst>
                </p:cNvPr>
                <p:cNvCxnSpPr>
                  <a:cxnSpLocks/>
                  <a:stCxn id="235" idx="6"/>
                  <a:endCxn id="232" idx="2"/>
                </p:cNvCxnSpPr>
                <p:nvPr/>
              </p:nvCxnSpPr>
              <p:spPr>
                <a:xfrm>
                  <a:off x="1778017" y="1105963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A32F5D1B-C003-3A42-9DD4-EB4CC328A36F}"/>
                    </a:ext>
                  </a:extLst>
                </p:cNvPr>
                <p:cNvCxnSpPr>
                  <a:cxnSpLocks/>
                  <a:stCxn id="235" idx="6"/>
                  <a:endCxn id="233" idx="2"/>
                </p:cNvCxnSpPr>
                <p:nvPr/>
              </p:nvCxnSpPr>
              <p:spPr>
                <a:xfrm>
                  <a:off x="1778017" y="1105963"/>
                  <a:ext cx="490695" cy="112998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>
                  <a:extLst>
                    <a:ext uri="{FF2B5EF4-FFF2-40B4-BE49-F238E27FC236}">
                      <a16:creationId xmlns:a16="http://schemas.microsoft.com/office/drawing/2014/main" id="{CDA871F3-59A3-A84F-ADF7-CEBE9FA53702}"/>
                    </a:ext>
                  </a:extLst>
                </p:cNvPr>
                <p:cNvCxnSpPr>
                  <a:cxnSpLocks/>
                  <a:stCxn id="235" idx="6"/>
                  <a:endCxn id="234" idx="2"/>
                </p:cNvCxnSpPr>
                <p:nvPr/>
              </p:nvCxnSpPr>
              <p:spPr>
                <a:xfrm>
                  <a:off x="1778017" y="1105963"/>
                  <a:ext cx="490695" cy="156374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Arrow Connector 214">
                  <a:extLst>
                    <a:ext uri="{FF2B5EF4-FFF2-40B4-BE49-F238E27FC236}">
                      <a16:creationId xmlns:a16="http://schemas.microsoft.com/office/drawing/2014/main" id="{BBD50981-701F-8B4B-BD9C-1817F0B5B016}"/>
                    </a:ext>
                  </a:extLst>
                </p:cNvPr>
                <p:cNvCxnSpPr>
                  <a:cxnSpLocks/>
                  <a:stCxn id="236" idx="6"/>
                  <a:endCxn id="234" idx="2"/>
                </p:cNvCxnSpPr>
                <p:nvPr/>
              </p:nvCxnSpPr>
              <p:spPr>
                <a:xfrm>
                  <a:off x="1778017" y="1539715"/>
                  <a:ext cx="490695" cy="112998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06B3B166-1F80-5F46-917D-C6BCE562C77D}"/>
                    </a:ext>
                  </a:extLst>
                </p:cNvPr>
                <p:cNvCxnSpPr>
                  <a:cxnSpLocks/>
                  <a:stCxn id="236" idx="6"/>
                  <a:endCxn id="233" idx="2"/>
                </p:cNvCxnSpPr>
                <p:nvPr/>
              </p:nvCxnSpPr>
              <p:spPr>
                <a:xfrm>
                  <a:off x="1778017" y="1539715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0C622C74-5EB6-B34E-BD55-D66820EAAF57}"/>
                    </a:ext>
                  </a:extLst>
                </p:cNvPr>
                <p:cNvCxnSpPr>
                  <a:cxnSpLocks/>
                  <a:stCxn id="236" idx="6"/>
                  <a:endCxn id="232" idx="2"/>
                </p:cNvCxnSpPr>
                <p:nvPr/>
              </p:nvCxnSpPr>
              <p:spPr>
                <a:xfrm>
                  <a:off x="1778017" y="1539715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2E35F674-8707-4649-9DEA-897EEE068B23}"/>
                    </a:ext>
                  </a:extLst>
                </p:cNvPr>
                <p:cNvCxnSpPr>
                  <a:cxnSpLocks/>
                  <a:stCxn id="236" idx="6"/>
                  <a:endCxn id="231" idx="2"/>
                </p:cNvCxnSpPr>
                <p:nvPr/>
              </p:nvCxnSpPr>
              <p:spPr>
                <a:xfrm flipV="1">
                  <a:off x="1778017" y="1368447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2283CA46-FE43-0345-A638-DC2896A2F3E5}"/>
                    </a:ext>
                  </a:extLst>
                </p:cNvPr>
                <p:cNvCxnSpPr>
                  <a:cxnSpLocks/>
                  <a:stCxn id="237" idx="6"/>
                  <a:endCxn id="231" idx="2"/>
                </p:cNvCxnSpPr>
                <p:nvPr/>
              </p:nvCxnSpPr>
              <p:spPr>
                <a:xfrm flipV="1">
                  <a:off x="1778017" y="1368447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Arrow Connector 219">
                  <a:extLst>
                    <a:ext uri="{FF2B5EF4-FFF2-40B4-BE49-F238E27FC236}">
                      <a16:creationId xmlns:a16="http://schemas.microsoft.com/office/drawing/2014/main" id="{DAE3DEF0-835E-6849-A26F-D7F064394CB9}"/>
                    </a:ext>
                  </a:extLst>
                </p:cNvPr>
                <p:cNvCxnSpPr>
                  <a:cxnSpLocks/>
                  <a:stCxn id="237" idx="6"/>
                  <a:endCxn id="232" idx="2"/>
                </p:cNvCxnSpPr>
                <p:nvPr/>
              </p:nvCxnSpPr>
              <p:spPr>
                <a:xfrm flipV="1">
                  <a:off x="1778017" y="1802199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B4684642-4D11-D74C-82EC-A38CE1171D60}"/>
                    </a:ext>
                  </a:extLst>
                </p:cNvPr>
                <p:cNvCxnSpPr>
                  <a:cxnSpLocks/>
                  <a:stCxn id="237" idx="6"/>
                  <a:endCxn id="233" idx="2"/>
                </p:cNvCxnSpPr>
                <p:nvPr/>
              </p:nvCxnSpPr>
              <p:spPr>
                <a:xfrm>
                  <a:off x="1778017" y="1973467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EB3A1DB4-1D96-BC4D-8C08-F2183831C4B4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>
                <a:xfrm>
                  <a:off x="1778017" y="1973467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919A384E-316A-434F-86DC-E5AB8B7CF7CA}"/>
                    </a:ext>
                  </a:extLst>
                </p:cNvPr>
                <p:cNvCxnSpPr>
                  <a:cxnSpLocks/>
                  <a:stCxn id="238" idx="6"/>
                  <a:endCxn id="231" idx="2"/>
                </p:cNvCxnSpPr>
                <p:nvPr/>
              </p:nvCxnSpPr>
              <p:spPr>
                <a:xfrm flipV="1">
                  <a:off x="1778017" y="1368447"/>
                  <a:ext cx="490695" cy="10387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C3DDC6D6-4D9A-9E4C-BFD0-122ECDF570AD}"/>
                    </a:ext>
                  </a:extLst>
                </p:cNvPr>
                <p:cNvCxnSpPr>
                  <a:cxnSpLocks/>
                  <a:stCxn id="238" idx="6"/>
                  <a:endCxn id="232" idx="2"/>
                </p:cNvCxnSpPr>
                <p:nvPr/>
              </p:nvCxnSpPr>
              <p:spPr>
                <a:xfrm flipV="1">
                  <a:off x="1778017" y="1802199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>
                  <a:extLst>
                    <a:ext uri="{FF2B5EF4-FFF2-40B4-BE49-F238E27FC236}">
                      <a16:creationId xmlns:a16="http://schemas.microsoft.com/office/drawing/2014/main" id="{2F7E89ED-9367-A744-A6D3-6EA630A3D469}"/>
                    </a:ext>
                  </a:extLst>
                </p:cNvPr>
                <p:cNvCxnSpPr>
                  <a:cxnSpLocks/>
                  <a:stCxn id="238" idx="6"/>
                  <a:endCxn id="233" idx="2"/>
                </p:cNvCxnSpPr>
                <p:nvPr/>
              </p:nvCxnSpPr>
              <p:spPr>
                <a:xfrm flipV="1">
                  <a:off x="1778017" y="2235951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F084AD0C-BFD5-7A44-BF58-A96D35A00D41}"/>
                    </a:ext>
                  </a:extLst>
                </p:cNvPr>
                <p:cNvCxnSpPr>
                  <a:cxnSpLocks/>
                  <a:stCxn id="238" idx="6"/>
                  <a:endCxn id="234" idx="2"/>
                </p:cNvCxnSpPr>
                <p:nvPr/>
              </p:nvCxnSpPr>
              <p:spPr>
                <a:xfrm>
                  <a:off x="1778017" y="2407219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>
                  <a:extLst>
                    <a:ext uri="{FF2B5EF4-FFF2-40B4-BE49-F238E27FC236}">
                      <a16:creationId xmlns:a16="http://schemas.microsoft.com/office/drawing/2014/main" id="{8610F8A9-2F01-FA4A-96E7-D98F8800D09D}"/>
                    </a:ext>
                  </a:extLst>
                </p:cNvPr>
                <p:cNvCxnSpPr>
                  <a:cxnSpLocks/>
                  <a:stCxn id="239" idx="6"/>
                  <a:endCxn id="234" idx="2"/>
                </p:cNvCxnSpPr>
                <p:nvPr/>
              </p:nvCxnSpPr>
              <p:spPr>
                <a:xfrm flipV="1">
                  <a:off x="1778017" y="2669703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0C49E7D2-CD2D-3845-B725-B7D262C4AE51}"/>
                    </a:ext>
                  </a:extLst>
                </p:cNvPr>
                <p:cNvCxnSpPr>
                  <a:cxnSpLocks/>
                  <a:stCxn id="239" idx="6"/>
                  <a:endCxn id="233" idx="2"/>
                </p:cNvCxnSpPr>
                <p:nvPr/>
              </p:nvCxnSpPr>
              <p:spPr>
                <a:xfrm flipV="1">
                  <a:off x="1778017" y="2235951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9C19AB3C-1B67-8946-99B0-8D599F408DE3}"/>
                    </a:ext>
                  </a:extLst>
                </p:cNvPr>
                <p:cNvCxnSpPr>
                  <a:cxnSpLocks/>
                  <a:stCxn id="239" idx="6"/>
                  <a:endCxn id="232" idx="2"/>
                </p:cNvCxnSpPr>
                <p:nvPr/>
              </p:nvCxnSpPr>
              <p:spPr>
                <a:xfrm flipV="1">
                  <a:off x="1778017" y="1802199"/>
                  <a:ext cx="490695" cy="10387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A0A4DEE-3F05-9D41-A4E2-36FBE6AE9782}"/>
                    </a:ext>
                  </a:extLst>
                </p:cNvPr>
                <p:cNvCxnSpPr>
                  <a:cxnSpLocks/>
                  <a:stCxn id="239" idx="6"/>
                  <a:endCxn id="231" idx="2"/>
                </p:cNvCxnSpPr>
                <p:nvPr/>
              </p:nvCxnSpPr>
              <p:spPr>
                <a:xfrm flipV="1">
                  <a:off x="1778017" y="1368447"/>
                  <a:ext cx="490695" cy="14725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94F0051-2915-0E46-9CAE-4C6AD1FABA5F}"/>
                  </a:ext>
                </a:extLst>
              </p:cNvPr>
              <p:cNvGrpSpPr/>
              <p:nvPr/>
            </p:nvGrpSpPr>
            <p:grpSpPr>
              <a:xfrm>
                <a:off x="3103679" y="1540181"/>
                <a:ext cx="385646" cy="1085544"/>
                <a:chOff x="3413801" y="3196124"/>
                <a:chExt cx="385646" cy="108554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9114F17E-C392-EE4F-ABF4-CF0E824AF39F}"/>
                    </a:ext>
                  </a:extLst>
                </p:cNvPr>
                <p:cNvSpPr/>
                <p:nvPr/>
              </p:nvSpPr>
              <p:spPr>
                <a:xfrm>
                  <a:off x="3413801" y="3196124"/>
                  <a:ext cx="385646" cy="37893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E11259D3-E7F9-D049-8ED5-BFFC331E3C17}"/>
                    </a:ext>
                  </a:extLst>
                </p:cNvPr>
                <p:cNvSpPr/>
                <p:nvPr/>
              </p:nvSpPr>
              <p:spPr>
                <a:xfrm>
                  <a:off x="3416987" y="3904967"/>
                  <a:ext cx="376701" cy="376701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459A604-44A6-A14E-B0EB-B333D2CEFEE3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545076" cy="1301256"/>
                <a:chOff x="2409389" y="1216047"/>
                <a:chExt cx="545076" cy="1301256"/>
              </a:xfrm>
            </p:grpSpPr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019168BE-60B9-3546-9575-0E9D90B32B32}"/>
                    </a:ext>
                  </a:extLst>
                </p:cNvPr>
                <p:cNvCxnSpPr>
                  <a:cxnSpLocks/>
                  <a:stCxn id="231" idx="6"/>
                  <a:endCxn id="209" idx="2"/>
                </p:cNvCxnSpPr>
                <p:nvPr/>
              </p:nvCxnSpPr>
              <p:spPr>
                <a:xfrm>
                  <a:off x="2409389" y="1216047"/>
                  <a:ext cx="541890" cy="36119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EBD20CF3-3F57-9340-A639-2D240879397C}"/>
                    </a:ext>
                  </a:extLst>
                </p:cNvPr>
                <p:cNvCxnSpPr>
                  <a:cxnSpLocks/>
                  <a:stCxn id="231" idx="6"/>
                  <a:endCxn id="210" idx="2"/>
                </p:cNvCxnSpPr>
                <p:nvPr/>
              </p:nvCxnSpPr>
              <p:spPr>
                <a:xfrm>
                  <a:off x="2409389" y="1216047"/>
                  <a:ext cx="545076" cy="10689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0AA530F8-D4A5-5741-AF98-00702DD007A0}"/>
                    </a:ext>
                  </a:extLst>
                </p:cNvPr>
                <p:cNvCxnSpPr>
                  <a:cxnSpLocks/>
                  <a:stCxn id="232" idx="6"/>
                  <a:endCxn id="210" idx="2"/>
                </p:cNvCxnSpPr>
                <p:nvPr/>
              </p:nvCxnSpPr>
              <p:spPr>
                <a:xfrm>
                  <a:off x="2409389" y="1649799"/>
                  <a:ext cx="545076" cy="6351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77D4DA3D-B5E0-9242-9154-607DEFC1E5E5}"/>
                    </a:ext>
                  </a:extLst>
                </p:cNvPr>
                <p:cNvCxnSpPr>
                  <a:cxnSpLocks/>
                  <a:stCxn id="232" idx="6"/>
                  <a:endCxn id="209" idx="2"/>
                </p:cNvCxnSpPr>
                <p:nvPr/>
              </p:nvCxnSpPr>
              <p:spPr>
                <a:xfrm flipV="1">
                  <a:off x="2409389" y="1577246"/>
                  <a:ext cx="541890" cy="7255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72BE3A06-AC2A-3D42-85E1-46B1EE9A0F81}"/>
                    </a:ext>
                  </a:extLst>
                </p:cNvPr>
                <p:cNvCxnSpPr>
                  <a:cxnSpLocks/>
                  <a:stCxn id="233" idx="6"/>
                  <a:endCxn id="209" idx="2"/>
                </p:cNvCxnSpPr>
                <p:nvPr/>
              </p:nvCxnSpPr>
              <p:spPr>
                <a:xfrm flipV="1">
                  <a:off x="2409389" y="1577246"/>
                  <a:ext cx="541890" cy="5063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Arrow Connector 204">
                  <a:extLst>
                    <a:ext uri="{FF2B5EF4-FFF2-40B4-BE49-F238E27FC236}">
                      <a16:creationId xmlns:a16="http://schemas.microsoft.com/office/drawing/2014/main" id="{76D78DA8-8EF0-3D42-BB0D-5C6471A63EA5}"/>
                    </a:ext>
                  </a:extLst>
                </p:cNvPr>
                <p:cNvCxnSpPr>
                  <a:cxnSpLocks/>
                  <a:stCxn id="233" idx="6"/>
                  <a:endCxn id="210" idx="2"/>
                </p:cNvCxnSpPr>
                <p:nvPr/>
              </p:nvCxnSpPr>
              <p:spPr>
                <a:xfrm>
                  <a:off x="2409389" y="2083551"/>
                  <a:ext cx="545076" cy="2014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3BAE0DD4-5503-5E43-80C2-FA1310884223}"/>
                    </a:ext>
                  </a:extLst>
                </p:cNvPr>
                <p:cNvCxnSpPr>
                  <a:cxnSpLocks/>
                  <a:stCxn id="234" idx="6"/>
                  <a:endCxn id="209" idx="2"/>
                </p:cNvCxnSpPr>
                <p:nvPr/>
              </p:nvCxnSpPr>
              <p:spPr>
                <a:xfrm flipV="1">
                  <a:off x="2409389" y="1577246"/>
                  <a:ext cx="541890" cy="94005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8D6CF318-E5AC-BD42-BBD0-B01FE9AD3C6C}"/>
                    </a:ext>
                  </a:extLst>
                </p:cNvPr>
                <p:cNvCxnSpPr>
                  <a:cxnSpLocks/>
                  <a:stCxn id="234" idx="6"/>
                  <a:endCxn id="210" idx="2"/>
                </p:cNvCxnSpPr>
                <p:nvPr/>
              </p:nvCxnSpPr>
              <p:spPr>
                <a:xfrm flipV="1">
                  <a:off x="2409389" y="2284975"/>
                  <a:ext cx="545076" cy="2323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DD1C474-4F1C-EF4C-87E0-F021BB56E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C9ABAE9-74C2-2B47-AE18-D062A4E4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82B28E69-692E-F14D-A2D5-FF360FFD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D362C361-4DB2-B745-BFCE-96C1817E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23594D-4CDE-CB44-AC6A-5D06DB1FF45D}"/>
              </a:ext>
            </a:extLst>
          </p:cNvPr>
          <p:cNvGrpSpPr/>
          <p:nvPr/>
        </p:nvGrpSpPr>
        <p:grpSpPr>
          <a:xfrm>
            <a:off x="2579813" y="1597638"/>
            <a:ext cx="1221230" cy="1854187"/>
            <a:chOff x="2579813" y="1507326"/>
            <a:chExt cx="1221230" cy="1854187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C581A64-49AD-D74C-8C75-85A44CC90179}"/>
                </a:ext>
              </a:extLst>
            </p:cNvPr>
            <p:cNvSpPr/>
            <p:nvPr/>
          </p:nvSpPr>
          <p:spPr>
            <a:xfrm>
              <a:off x="2630922" y="2157362"/>
              <a:ext cx="473541" cy="119382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2F563DA7-DF7E-6B49-93CC-EFFB4BB7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1244" y="1507326"/>
              <a:ext cx="579612" cy="275316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742E40E-E973-164B-9BDB-51145C9C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594059" y="1893042"/>
              <a:ext cx="524369" cy="23169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41D58ACF-5D12-954A-BB2F-C59D68D6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189638" y="1878158"/>
              <a:ext cx="579612" cy="262205"/>
            </a:xfrm>
            <a:prstGeom prst="rect">
              <a:avLst/>
            </a:prstGeom>
          </p:spPr>
        </p:pic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970DE8B0-D008-F944-B2B3-B5F05608D623}"/>
                </a:ext>
              </a:extLst>
            </p:cNvPr>
            <p:cNvSpPr/>
            <p:nvPr/>
          </p:nvSpPr>
          <p:spPr>
            <a:xfrm>
              <a:off x="3151125" y="2150551"/>
              <a:ext cx="473541" cy="12109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Left Brace 125">
              <a:extLst>
                <a:ext uri="{FF2B5EF4-FFF2-40B4-BE49-F238E27FC236}">
                  <a16:creationId xmlns:a16="http://schemas.microsoft.com/office/drawing/2014/main" id="{1FAAA9E1-7AC9-9D43-80C4-BA5F81098824}"/>
                </a:ext>
              </a:extLst>
            </p:cNvPr>
            <p:cNvSpPr/>
            <p:nvPr/>
          </p:nvSpPr>
          <p:spPr>
            <a:xfrm rot="5400000">
              <a:off x="3075998" y="1213941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5205B0A-9FB9-8D46-B211-C09EBDAC23EB}"/>
              </a:ext>
            </a:extLst>
          </p:cNvPr>
          <p:cNvGrpSpPr/>
          <p:nvPr/>
        </p:nvGrpSpPr>
        <p:grpSpPr>
          <a:xfrm>
            <a:off x="152400" y="1005702"/>
            <a:ext cx="11902440" cy="584775"/>
            <a:chOff x="152400" y="1005702"/>
            <a:chExt cx="11902440" cy="58477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D85F441-B376-464A-93A0-869BACECD547}"/>
                </a:ext>
              </a:extLst>
            </p:cNvPr>
            <p:cNvSpPr txBox="1"/>
            <p:nvPr/>
          </p:nvSpPr>
          <p:spPr>
            <a:xfrm>
              <a:off x="152400" y="1005702"/>
              <a:ext cx="11902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Each x is mapped to a multi-variate Normal/Gaussian distribution of z,</a:t>
              </a:r>
              <a:br>
                <a:rPr lang="en-US" sz="1600" b="1" dirty="0"/>
              </a:br>
              <a:r>
                <a:rPr lang="en-US" sz="1600" dirty="0"/>
                <a:t>by </a:t>
              </a:r>
              <a:r>
                <a:rPr lang="en-US" sz="1600" b="1" dirty="0"/>
                <a:t>predicting</a:t>
              </a:r>
              <a:r>
                <a:rPr lang="en-US" sz="1600" dirty="0"/>
                <a:t> a </a:t>
              </a:r>
              <a:r>
                <a:rPr lang="en-US" sz="1600" b="1" dirty="0"/>
                <a:t>mean</a:t>
              </a:r>
              <a:r>
                <a:rPr lang="en-US" sz="1600" dirty="0"/>
                <a:t> and </a:t>
              </a:r>
              <a:r>
                <a:rPr lang="en-US" sz="1600" b="1" dirty="0"/>
                <a:t>standard deviation</a:t>
              </a:r>
              <a:r>
                <a:rPr lang="en-US" sz="1600" dirty="0"/>
                <a:t> for each dimension of z. (Note: diagonal covariance matrix, i.e. each dimension is uncorrelated)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D82A089-C984-A34C-A228-C2F6A06D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228435" y="1014784"/>
              <a:ext cx="2830662" cy="283066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359BD29-A5E1-924A-B2DA-8C29D0670135}"/>
              </a:ext>
            </a:extLst>
          </p:cNvPr>
          <p:cNvGrpSpPr/>
          <p:nvPr/>
        </p:nvGrpSpPr>
        <p:grpSpPr>
          <a:xfrm>
            <a:off x="5514887" y="152707"/>
            <a:ext cx="4251162" cy="818210"/>
            <a:chOff x="5514887" y="152707"/>
            <a:chExt cx="4251162" cy="818210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00521EF-A4B1-AE44-975D-6AC3E8761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585" y="769174"/>
              <a:ext cx="450805" cy="201743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74A717E-0B53-5144-9BB6-35F8D9F862B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848" y="752307"/>
              <a:ext cx="447243" cy="20214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3F6924B-EBDD-B246-935A-BB6DD98B36FC}"/>
                </a:ext>
              </a:extLst>
            </p:cNvPr>
            <p:cNvSpPr txBox="1"/>
            <p:nvPr/>
          </p:nvSpPr>
          <p:spPr>
            <a:xfrm>
              <a:off x="5514887" y="152707"/>
              <a:ext cx="4251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b="1" dirty="0"/>
                <a:t>posterior</a:t>
              </a:r>
              <a:r>
                <a:rPr lang="en-US" dirty="0"/>
                <a:t>” distribution of z,</a:t>
              </a:r>
              <a:br>
                <a:rPr lang="en-US" dirty="0"/>
              </a:br>
              <a:r>
                <a:rPr lang="en-US" dirty="0"/>
                <a:t>a.k.a. “</a:t>
              </a:r>
              <a:r>
                <a:rPr lang="en-US" b="1" dirty="0"/>
                <a:t>conditional</a:t>
              </a:r>
              <a:r>
                <a:rPr lang="en-US" dirty="0"/>
                <a:t>” distribution of z given x</a:t>
              </a:r>
            </a:p>
          </p:txBody>
        </p: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423FD43-7EEF-1C4D-A56C-109701300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89958" b="2"/>
          <a:stretch/>
        </p:blipFill>
        <p:spPr>
          <a:xfrm>
            <a:off x="11602052" y="2638928"/>
            <a:ext cx="545577" cy="570196"/>
          </a:xfrm>
          <a:prstGeom prst="rect">
            <a:avLst/>
          </a:prstGeom>
        </p:spPr>
      </p:pic>
      <p:pic>
        <p:nvPicPr>
          <p:cNvPr id="135" name="Picture 13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2C6B7A8-18D0-814A-B82A-A1E407EDF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11628638" y="1945423"/>
            <a:ext cx="527668" cy="46781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1BBF244-C866-AB48-85C9-C0FF6CE6AC9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61145" y="2940616"/>
            <a:ext cx="1151757" cy="2685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6B6E0A18-E6FF-6241-AD01-E40C7BADD3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07774" y="1611622"/>
            <a:ext cx="1156928" cy="263253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FFF2D792-F842-6B4E-A5AA-1A759AD11F5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73460" y="1706454"/>
            <a:ext cx="260650" cy="2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2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43816" y="2505625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519515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86D76D9B-0260-BB4E-8D91-F21442FA7A70}"/>
              </a:ext>
            </a:extLst>
          </p:cNvPr>
          <p:cNvSpPr/>
          <p:nvPr/>
        </p:nvSpPr>
        <p:spPr>
          <a:xfrm>
            <a:off x="3765649" y="2549862"/>
            <a:ext cx="841339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DFC8CAB7-D1BB-6346-9DBB-4CDBBE5A9E91}"/>
              </a:ext>
            </a:extLst>
          </p:cNvPr>
          <p:cNvSpPr/>
          <p:nvPr/>
        </p:nvSpPr>
        <p:spPr>
          <a:xfrm>
            <a:off x="5712674" y="2688896"/>
            <a:ext cx="440490" cy="896051"/>
          </a:xfrm>
          <a:prstGeom prst="rightBrace">
            <a:avLst>
              <a:gd name="adj1" fmla="val 36385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94969BA5-D1F5-3D4C-83DE-1D0B534D1040}"/>
              </a:ext>
            </a:extLst>
          </p:cNvPr>
          <p:cNvSpPr/>
          <p:nvPr/>
        </p:nvSpPr>
        <p:spPr>
          <a:xfrm rot="5400000">
            <a:off x="4792234" y="3495061"/>
            <a:ext cx="301618" cy="519665"/>
          </a:xfrm>
          <a:prstGeom prst="rightBrace">
            <a:avLst>
              <a:gd name="adj1" fmla="val 36385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16EC6EF8-79BD-994F-88A3-971A1534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57" y="2921770"/>
            <a:ext cx="1319668" cy="445388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0AE99E73-45D0-4845-8659-0689E5557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338" y="3901727"/>
            <a:ext cx="1126900" cy="3803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DF8C86-2549-064F-BB92-CFE85F106838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09131F2-0511-234E-8F90-73E9EB16E61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E3AE524-4FBC-0E45-9F3D-3210663FFC16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295" name="Rounded Rectangle 294">
                  <a:extLst>
                    <a:ext uri="{FF2B5EF4-FFF2-40B4-BE49-F238E27FC236}">
                      <a16:creationId xmlns:a16="http://schemas.microsoft.com/office/drawing/2014/main" id="{9F635BB8-6C38-0046-9C44-B25BCE2C3757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7B1B03D-E977-274C-8082-F1BD6A2EFAD7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49220340-8393-AB47-9C2F-2A1635CF6117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84B7A31B-C7AA-D244-A0C1-F52BE8BE078F}"/>
                      </a:ext>
                    </a:extLst>
                  </p:cNvPr>
                  <p:cNvCxnSpPr>
                    <a:cxnSpLocks/>
                    <a:stCxn id="336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C6AF1FA3-A8C9-3A41-8B83-50F41BE0FF2B}"/>
                      </a:ext>
                    </a:extLst>
                  </p:cNvPr>
                  <p:cNvCxnSpPr>
                    <a:cxnSpLocks/>
                    <a:stCxn id="335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Arrow Connector 349">
                    <a:extLst>
                      <a:ext uri="{FF2B5EF4-FFF2-40B4-BE49-F238E27FC236}">
                        <a16:creationId xmlns:a16="http://schemas.microsoft.com/office/drawing/2014/main" id="{FA0E314D-4A2D-A34A-8EA0-882C0447CB88}"/>
                      </a:ext>
                    </a:extLst>
                  </p:cNvPr>
                  <p:cNvCxnSpPr>
                    <a:cxnSpLocks/>
                    <a:stCxn id="334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Arrow Connector 350">
                    <a:extLst>
                      <a:ext uri="{FF2B5EF4-FFF2-40B4-BE49-F238E27FC236}">
                        <a16:creationId xmlns:a16="http://schemas.microsoft.com/office/drawing/2014/main" id="{8D6EAF53-1BB0-D54A-9616-A42FFC95363E}"/>
                      </a:ext>
                    </a:extLst>
                  </p:cNvPr>
                  <p:cNvCxnSpPr>
                    <a:cxnSpLocks/>
                    <a:stCxn id="333" idx="6"/>
                    <a:endCxn id="347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E0051311-44C9-3441-8B3E-639866446FC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B9532FC3-0753-9240-8382-DE853D4CD310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62DECF2B-3D97-0D4E-8FF8-32BF4CE87A5C}"/>
                      </a:ext>
                    </a:extLst>
                  </p:cNvPr>
                  <p:cNvCxnSpPr>
                    <a:cxnSpLocks/>
                    <a:stCxn id="333" idx="6"/>
                    <a:endCxn id="342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C1FDEC58-5C32-144B-9D6C-8C5104685F08}"/>
                      </a:ext>
                    </a:extLst>
                  </p:cNvPr>
                  <p:cNvCxnSpPr>
                    <a:cxnSpLocks/>
                    <a:stCxn id="334" idx="6"/>
                    <a:endCxn id="342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BAB708B4-E50A-7A42-8771-1F42AE1A8DF1}"/>
                      </a:ext>
                    </a:extLst>
                  </p:cNvPr>
                  <p:cNvCxnSpPr>
                    <a:cxnSpLocks/>
                    <a:stCxn id="335" idx="6"/>
                    <a:endCxn id="342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DDBF8FEF-5124-BF40-B8DA-ED4CEDA52BB9}"/>
                      </a:ext>
                    </a:extLst>
                  </p:cNvPr>
                  <p:cNvCxnSpPr>
                    <a:cxnSpLocks/>
                    <a:stCxn id="336" idx="6"/>
                    <a:endCxn id="342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34322F88-9007-4547-A664-46C3F42BC281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6B60B0F3-1C24-674E-9F1E-7A63777BC94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48724245-852B-834F-971A-04606448337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A94F9E48-41EB-144A-B42B-C086C6769366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6272F1C8-4C12-E34A-9F46-630694DD3256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B041D0C6-2870-2F40-ABF7-79BE6708239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B2B502B5-D8E4-FA48-86A0-F2E9D5D94320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7399E7A0-3A1A-464D-86F4-F45802E94EFD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E771802D-64BD-3146-B309-45727E0CC5B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8103D80D-7B25-1C40-B841-3BD9723125D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27B876FF-194B-2F4E-96CB-50518FB7D796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72FF7833-AB07-2C42-B113-A44479B025E7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CAE09423-98D1-D444-9FD5-5E8939481AFA}"/>
                      </a:ext>
                    </a:extLst>
                  </p:cNvPr>
                  <p:cNvCxnSpPr>
                    <a:stCxn id="337" idx="6"/>
                    <a:endCxn id="333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594AA164-5DD1-BE41-987A-E58F26FD49FC}"/>
                      </a:ext>
                    </a:extLst>
                  </p:cNvPr>
                  <p:cNvCxnSpPr>
                    <a:cxnSpLocks/>
                    <a:stCxn id="337" idx="6"/>
                    <a:endCxn id="334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9D1DE6D6-175F-2B4A-9F6E-2BA780D72564}"/>
                      </a:ext>
                    </a:extLst>
                  </p:cNvPr>
                  <p:cNvCxnSpPr>
                    <a:cxnSpLocks/>
                    <a:stCxn id="337" idx="6"/>
                    <a:endCxn id="335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3079DCC2-3420-1144-BAAF-85734004A3CB}"/>
                      </a:ext>
                    </a:extLst>
                  </p:cNvPr>
                  <p:cNvCxnSpPr>
                    <a:cxnSpLocks/>
                    <a:stCxn id="337" idx="6"/>
                    <a:endCxn id="336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64C6996F-60B9-8D40-ACED-4E2784434FA0}"/>
                      </a:ext>
                    </a:extLst>
                  </p:cNvPr>
                  <p:cNvCxnSpPr>
                    <a:cxnSpLocks/>
                    <a:stCxn id="338" idx="6"/>
                    <a:endCxn id="336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309A5BE3-947E-9D41-877F-CAF13D1EE72F}"/>
                      </a:ext>
                    </a:extLst>
                  </p:cNvPr>
                  <p:cNvCxnSpPr>
                    <a:cxnSpLocks/>
                    <a:stCxn id="338" idx="6"/>
                    <a:endCxn id="335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73C0FA2C-727E-804D-B5DA-40BE4A9EB38D}"/>
                      </a:ext>
                    </a:extLst>
                  </p:cNvPr>
                  <p:cNvCxnSpPr>
                    <a:cxnSpLocks/>
                    <a:stCxn id="338" idx="6"/>
                    <a:endCxn id="334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3AE37F9F-1243-8F48-B9A1-AED950BCC76D}"/>
                      </a:ext>
                    </a:extLst>
                  </p:cNvPr>
                  <p:cNvCxnSpPr>
                    <a:cxnSpLocks/>
                    <a:stCxn id="338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B0ACC102-6B0B-8647-84B6-E5EADA9D39E7}"/>
                      </a:ext>
                    </a:extLst>
                  </p:cNvPr>
                  <p:cNvCxnSpPr>
                    <a:cxnSpLocks/>
                    <a:stCxn id="339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10446986-D0BD-314F-B4FB-79A854E9636B}"/>
                      </a:ext>
                    </a:extLst>
                  </p:cNvPr>
                  <p:cNvCxnSpPr>
                    <a:cxnSpLocks/>
                    <a:stCxn id="339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7E8B1825-7FF6-4C47-8DE8-E00C210E7264}"/>
                      </a:ext>
                    </a:extLst>
                  </p:cNvPr>
                  <p:cNvCxnSpPr>
                    <a:cxnSpLocks/>
                    <a:stCxn id="339" idx="6"/>
                    <a:endCxn id="335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DDB80430-1D1F-6443-A197-6E833A133353}"/>
                      </a:ext>
                    </a:extLst>
                  </p:cNvPr>
                  <p:cNvCxnSpPr>
                    <a:cxnSpLocks/>
                    <a:stCxn id="339" idx="6"/>
                    <a:endCxn id="336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ECDB2ADB-2423-2447-9AF3-1AC55ED183F8}"/>
                      </a:ext>
                    </a:extLst>
                  </p:cNvPr>
                  <p:cNvCxnSpPr>
                    <a:cxnSpLocks/>
                    <a:stCxn id="340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4E937DB1-C25A-964B-85E3-0249088BA067}"/>
                      </a:ext>
                    </a:extLst>
                  </p:cNvPr>
                  <p:cNvCxnSpPr>
                    <a:cxnSpLocks/>
                    <a:stCxn id="340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26C5C493-D5D5-A04B-B727-58E9755C4776}"/>
                      </a:ext>
                    </a:extLst>
                  </p:cNvPr>
                  <p:cNvCxnSpPr>
                    <a:cxnSpLocks/>
                    <a:stCxn id="340" idx="6"/>
                    <a:endCxn id="335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4E594718-A8C0-5941-B4B6-44009C1DF3BE}"/>
                      </a:ext>
                    </a:extLst>
                  </p:cNvPr>
                  <p:cNvCxnSpPr>
                    <a:cxnSpLocks/>
                    <a:stCxn id="340" idx="6"/>
                    <a:endCxn id="336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95716406-46DF-C043-8B20-223AC7287B7E}"/>
                      </a:ext>
                    </a:extLst>
                  </p:cNvPr>
                  <p:cNvCxnSpPr>
                    <a:cxnSpLocks/>
                    <a:stCxn id="341" idx="6"/>
                    <a:endCxn id="336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Arrow Connector 329">
                    <a:extLst>
                      <a:ext uri="{FF2B5EF4-FFF2-40B4-BE49-F238E27FC236}">
                        <a16:creationId xmlns:a16="http://schemas.microsoft.com/office/drawing/2014/main" id="{05292725-D735-EC49-BEC8-1BBC3781B495}"/>
                      </a:ext>
                    </a:extLst>
                  </p:cNvPr>
                  <p:cNvCxnSpPr>
                    <a:cxnSpLocks/>
                    <a:stCxn id="341" idx="6"/>
                    <a:endCxn id="335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Arrow Connector 330">
                    <a:extLst>
                      <a:ext uri="{FF2B5EF4-FFF2-40B4-BE49-F238E27FC236}">
                        <a16:creationId xmlns:a16="http://schemas.microsoft.com/office/drawing/2014/main" id="{3AEA6B2F-E680-CA4A-93E7-EA092E20EF55}"/>
                      </a:ext>
                    </a:extLst>
                  </p:cNvPr>
                  <p:cNvCxnSpPr>
                    <a:cxnSpLocks/>
                    <a:stCxn id="341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454CCE23-DAEC-0C4B-92B7-88D2B19BDF74}"/>
                      </a:ext>
                    </a:extLst>
                  </p:cNvPr>
                  <p:cNvCxnSpPr>
                    <a:cxnSpLocks/>
                    <a:stCxn id="341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2D7BEB31-4D05-5B47-ACE3-BB09618F893F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58A8D618-48D4-4640-BA03-3B9454A674D0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58D46B7-2451-CD43-8D0F-0D18791DEF1D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E1DB0CD5-42FA-5942-8B90-184E4CE8477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2304887A-A2A8-CC47-B563-7E6835A82951}"/>
                      </a:ext>
                    </a:extLst>
                  </p:cNvPr>
                  <p:cNvCxnSpPr>
                    <a:cxnSpLocks/>
                    <a:stCxn id="333" idx="6"/>
                    <a:endCxn id="311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77786422-9597-7F4D-AC89-01A56EC81CD9}"/>
                      </a:ext>
                    </a:extLst>
                  </p:cNvPr>
                  <p:cNvCxnSpPr>
                    <a:cxnSpLocks/>
                    <a:stCxn id="333" idx="6"/>
                    <a:endCxn id="312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5FE2B17C-C04D-4E49-B0DE-9E5D708E6905}"/>
                      </a:ext>
                    </a:extLst>
                  </p:cNvPr>
                  <p:cNvCxnSpPr>
                    <a:cxnSpLocks/>
                    <a:stCxn id="334" idx="6"/>
                    <a:endCxn id="312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64B2E1CD-CEC4-864E-92EC-DCB7E5D5F989}"/>
                      </a:ext>
                    </a:extLst>
                  </p:cNvPr>
                  <p:cNvCxnSpPr>
                    <a:cxnSpLocks/>
                    <a:stCxn id="334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433193C4-12AA-BC4B-A46B-851B3D50D3B6}"/>
                      </a:ext>
                    </a:extLst>
                  </p:cNvPr>
                  <p:cNvCxnSpPr>
                    <a:cxnSpLocks/>
                    <a:stCxn id="335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0A28A6E3-19BC-8449-8067-3E396DD5793B}"/>
                      </a:ext>
                    </a:extLst>
                  </p:cNvPr>
                  <p:cNvCxnSpPr>
                    <a:cxnSpLocks/>
                    <a:stCxn id="335" idx="6"/>
                    <a:endCxn id="312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3C73C8FA-8766-2F41-87B5-24BD81C9ED4F}"/>
                      </a:ext>
                    </a:extLst>
                  </p:cNvPr>
                  <p:cNvCxnSpPr>
                    <a:cxnSpLocks/>
                    <a:stCxn id="336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1021BCD4-65A1-9E4C-8B42-58B1F730CC68}"/>
                      </a:ext>
                    </a:extLst>
                  </p:cNvPr>
                  <p:cNvCxnSpPr>
                    <a:cxnSpLocks/>
                    <a:stCxn id="336" idx="6"/>
                    <a:endCxn id="312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9FEA5722-A22F-9E49-B0B0-144CC77A1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665C6460-52C5-B241-A736-B395016A2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0546CA43-1002-264C-B81A-EAF76782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A4081490-B860-C047-9B13-6090C1AB5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DB900EA-EACA-7E4A-83B0-75D3C9AA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2E8E2827-87F2-6744-8089-7D28E8CF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720D3B-D685-814B-AAD4-F19A1580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DFB6CC-482F-6E4C-8C77-ED2DBBB9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4ECDC4-6D07-3D4F-AB5D-637508135282}"/>
                </a:ext>
              </a:extLst>
            </p:cNvPr>
            <p:cNvSpPr/>
            <p:nvPr/>
          </p:nvSpPr>
          <p:spPr>
            <a:xfrm>
              <a:off x="3172389" y="2118649"/>
              <a:ext cx="473541" cy="126977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FBCFEB04-B6DA-2047-9B51-A8012D0637FE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33979-426A-044D-9C57-45887C50DB37}"/>
              </a:ext>
            </a:extLst>
          </p:cNvPr>
          <p:cNvGrpSpPr/>
          <p:nvPr/>
        </p:nvGrpSpPr>
        <p:grpSpPr>
          <a:xfrm>
            <a:off x="4603802" y="1686554"/>
            <a:ext cx="1239608" cy="1927498"/>
            <a:chOff x="4603802" y="1686554"/>
            <a:chExt cx="1239608" cy="1927498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EE495071-A1E7-3242-A62E-A3CEAEEB7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4603802" y="1686554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7EC75B-0C02-2344-9594-619A000605EF}"/>
                </a:ext>
              </a:extLst>
            </p:cNvPr>
            <p:cNvSpPr/>
            <p:nvPr/>
          </p:nvSpPr>
          <p:spPr>
            <a:xfrm>
              <a:off x="5192937" y="2642619"/>
              <a:ext cx="46691" cy="46691"/>
            </a:xfrm>
            <a:prstGeom prst="ellipse">
              <a:avLst/>
            </a:prstGeom>
            <a:solidFill>
              <a:schemeClr val="tx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E53EB44A-4330-4F4A-B0BA-AF86B94DFDBB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 closer look</a:t>
            </a: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A534077-A82A-9D47-9018-0177AA8439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5686" y="1358245"/>
            <a:ext cx="3141214" cy="31412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D006FBF-DCF0-FA4B-85C0-1D899200D1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8217" y="1970127"/>
            <a:ext cx="2791506" cy="4664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4E350C-D2F6-F446-8C6A-C2E8336334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9813" y="3603194"/>
            <a:ext cx="3104261" cy="5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43816" y="2505625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519515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86D76D9B-0260-BB4E-8D91-F21442FA7A70}"/>
              </a:ext>
            </a:extLst>
          </p:cNvPr>
          <p:cNvSpPr/>
          <p:nvPr/>
        </p:nvSpPr>
        <p:spPr>
          <a:xfrm>
            <a:off x="3765649" y="2549862"/>
            <a:ext cx="841339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DFC8CAB7-D1BB-6346-9DBB-4CDBBE5A9E91}"/>
              </a:ext>
            </a:extLst>
          </p:cNvPr>
          <p:cNvSpPr/>
          <p:nvPr/>
        </p:nvSpPr>
        <p:spPr>
          <a:xfrm>
            <a:off x="5712674" y="2688896"/>
            <a:ext cx="440490" cy="896051"/>
          </a:xfrm>
          <a:prstGeom prst="rightBrace">
            <a:avLst>
              <a:gd name="adj1" fmla="val 36385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94969BA5-D1F5-3D4C-83DE-1D0B534D1040}"/>
              </a:ext>
            </a:extLst>
          </p:cNvPr>
          <p:cNvSpPr/>
          <p:nvPr/>
        </p:nvSpPr>
        <p:spPr>
          <a:xfrm rot="5400000">
            <a:off x="4792234" y="3495061"/>
            <a:ext cx="301618" cy="519665"/>
          </a:xfrm>
          <a:prstGeom prst="rightBrace">
            <a:avLst>
              <a:gd name="adj1" fmla="val 36385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2BCA67-6977-654E-91BD-867B97C45AE7}"/>
              </a:ext>
            </a:extLst>
          </p:cNvPr>
          <p:cNvGrpSpPr/>
          <p:nvPr/>
        </p:nvGrpSpPr>
        <p:grpSpPr>
          <a:xfrm>
            <a:off x="1003897" y="4639010"/>
            <a:ext cx="10232435" cy="1477328"/>
            <a:chOff x="1195028" y="4344344"/>
            <a:chExt cx="10232435" cy="1477328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764550C-367F-164D-9697-E0136E67FA6D}"/>
                </a:ext>
              </a:extLst>
            </p:cNvPr>
            <p:cNvGrpSpPr/>
            <p:nvPr/>
          </p:nvGrpSpPr>
          <p:grpSpPr>
            <a:xfrm>
              <a:off x="1195028" y="4344344"/>
              <a:ext cx="9963123" cy="1477328"/>
              <a:chOff x="2077156" y="4485503"/>
              <a:chExt cx="9963123" cy="1477328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2E7E071-96F3-C14C-A312-A361302287C9}"/>
                  </a:ext>
                </a:extLst>
              </p:cNvPr>
              <p:cNvSpPr txBox="1"/>
              <p:nvPr/>
            </p:nvSpPr>
            <p:spPr>
              <a:xfrm>
                <a:off x="2077156" y="4485503"/>
                <a:ext cx="99631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VAE’s encoder expresses “</a:t>
                </a:r>
                <a:r>
                  <a:rPr lang="en-US" b="1" dirty="0"/>
                  <a:t>uncertainty</a:t>
                </a:r>
                <a:r>
                  <a:rPr lang="en-US" dirty="0"/>
                  <a:t>”:</a:t>
                </a:r>
              </a:p>
              <a:p>
                <a:r>
                  <a:rPr lang="en-US" dirty="0"/>
                  <a:t>For each sample x, the Gaussian distribution of z predicted by the encoder,</a:t>
                </a:r>
                <a:br>
                  <a:rPr lang="en-US" dirty="0"/>
                </a:br>
                <a:r>
                  <a:rPr lang="en-US" dirty="0"/>
                  <a:t>expresses </a:t>
                </a:r>
                <a:r>
                  <a:rPr lang="en-US" b="1" i="1" dirty="0"/>
                  <a:t>how “likely” is that a specific value of z is the correct code for x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In probabilistic terms, it expresses the </a:t>
                </a:r>
                <a:r>
                  <a:rPr lang="en-US" b="1" i="1" dirty="0"/>
                  <a:t>conditional probability of z given x</a:t>
                </a:r>
                <a:r>
                  <a:rPr lang="en-US" dirty="0"/>
                  <a:t>,                    , according to the model (encoder) with parameters       .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236708B0-6A15-734D-83B9-4537B61E2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419" y="5318627"/>
                <a:ext cx="956239" cy="321567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B95BDDB8-4B37-7649-BF29-166ADB651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3768" y="5578818"/>
                <a:ext cx="194889" cy="321567"/>
              </a:xfrm>
              <a:prstGeom prst="rect">
                <a:avLst/>
              </a:prstGeom>
            </p:spPr>
          </p:pic>
        </p:grp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BBF76D3F-A302-6048-87D0-ACB8322E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6249" y="4608516"/>
              <a:ext cx="3141214" cy="314121"/>
            </a:xfrm>
            <a:prstGeom prst="rect">
              <a:avLst/>
            </a:prstGeom>
          </p:spPr>
        </p:pic>
      </p:grpSp>
      <p:pic>
        <p:nvPicPr>
          <p:cNvPr id="217" name="Picture 216">
            <a:extLst>
              <a:ext uri="{FF2B5EF4-FFF2-40B4-BE49-F238E27FC236}">
                <a16:creationId xmlns:a16="http://schemas.microsoft.com/office/drawing/2014/main" id="{16EC6EF8-79BD-994F-88A3-971A1534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57" y="2921770"/>
            <a:ext cx="1319668" cy="445388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0AE99E73-45D0-4845-8659-0689E5557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338" y="3901727"/>
            <a:ext cx="1126900" cy="3803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DF8C86-2549-064F-BB92-CFE85F106838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09131F2-0511-234E-8F90-73E9EB16E61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E3AE524-4FBC-0E45-9F3D-3210663FFC16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295" name="Rounded Rectangle 294">
                  <a:extLst>
                    <a:ext uri="{FF2B5EF4-FFF2-40B4-BE49-F238E27FC236}">
                      <a16:creationId xmlns:a16="http://schemas.microsoft.com/office/drawing/2014/main" id="{9F635BB8-6C38-0046-9C44-B25BCE2C3757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7B1B03D-E977-274C-8082-F1BD6A2EFAD7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49220340-8393-AB47-9C2F-2A1635CF6117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84B7A31B-C7AA-D244-A0C1-F52BE8BE078F}"/>
                      </a:ext>
                    </a:extLst>
                  </p:cNvPr>
                  <p:cNvCxnSpPr>
                    <a:cxnSpLocks/>
                    <a:stCxn id="336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C6AF1FA3-A8C9-3A41-8B83-50F41BE0FF2B}"/>
                      </a:ext>
                    </a:extLst>
                  </p:cNvPr>
                  <p:cNvCxnSpPr>
                    <a:cxnSpLocks/>
                    <a:stCxn id="335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Arrow Connector 349">
                    <a:extLst>
                      <a:ext uri="{FF2B5EF4-FFF2-40B4-BE49-F238E27FC236}">
                        <a16:creationId xmlns:a16="http://schemas.microsoft.com/office/drawing/2014/main" id="{FA0E314D-4A2D-A34A-8EA0-882C0447CB88}"/>
                      </a:ext>
                    </a:extLst>
                  </p:cNvPr>
                  <p:cNvCxnSpPr>
                    <a:cxnSpLocks/>
                    <a:stCxn id="334" idx="6"/>
                    <a:endCxn id="347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Arrow Connector 350">
                    <a:extLst>
                      <a:ext uri="{FF2B5EF4-FFF2-40B4-BE49-F238E27FC236}">
                        <a16:creationId xmlns:a16="http://schemas.microsoft.com/office/drawing/2014/main" id="{8D6EAF53-1BB0-D54A-9616-A42FFC95363E}"/>
                      </a:ext>
                    </a:extLst>
                  </p:cNvPr>
                  <p:cNvCxnSpPr>
                    <a:cxnSpLocks/>
                    <a:stCxn id="333" idx="6"/>
                    <a:endCxn id="347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E0051311-44C9-3441-8B3E-639866446FC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B9532FC3-0753-9240-8382-DE853D4CD310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62DECF2B-3D97-0D4E-8FF8-32BF4CE87A5C}"/>
                      </a:ext>
                    </a:extLst>
                  </p:cNvPr>
                  <p:cNvCxnSpPr>
                    <a:cxnSpLocks/>
                    <a:stCxn id="333" idx="6"/>
                    <a:endCxn id="342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C1FDEC58-5C32-144B-9D6C-8C5104685F08}"/>
                      </a:ext>
                    </a:extLst>
                  </p:cNvPr>
                  <p:cNvCxnSpPr>
                    <a:cxnSpLocks/>
                    <a:stCxn id="334" idx="6"/>
                    <a:endCxn id="342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BAB708B4-E50A-7A42-8771-1F42AE1A8DF1}"/>
                      </a:ext>
                    </a:extLst>
                  </p:cNvPr>
                  <p:cNvCxnSpPr>
                    <a:cxnSpLocks/>
                    <a:stCxn id="335" idx="6"/>
                    <a:endCxn id="342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DDBF8FEF-5124-BF40-B8DA-ED4CEDA52BB9}"/>
                      </a:ext>
                    </a:extLst>
                  </p:cNvPr>
                  <p:cNvCxnSpPr>
                    <a:cxnSpLocks/>
                    <a:stCxn id="336" idx="6"/>
                    <a:endCxn id="342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34322F88-9007-4547-A664-46C3F42BC281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6B60B0F3-1C24-674E-9F1E-7A63777BC94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48724245-852B-834F-971A-04606448337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A94F9E48-41EB-144A-B42B-C086C6769366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6272F1C8-4C12-E34A-9F46-630694DD3256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B041D0C6-2870-2F40-ABF7-79BE6708239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B2B502B5-D8E4-FA48-86A0-F2E9D5D94320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7399E7A0-3A1A-464D-86F4-F45802E94EFD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E771802D-64BD-3146-B309-45727E0CC5B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8103D80D-7B25-1C40-B841-3BD9723125D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27B876FF-194B-2F4E-96CB-50518FB7D796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72FF7833-AB07-2C42-B113-A44479B025E7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CAE09423-98D1-D444-9FD5-5E8939481AFA}"/>
                      </a:ext>
                    </a:extLst>
                  </p:cNvPr>
                  <p:cNvCxnSpPr>
                    <a:stCxn id="337" idx="6"/>
                    <a:endCxn id="333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594AA164-5DD1-BE41-987A-E58F26FD49FC}"/>
                      </a:ext>
                    </a:extLst>
                  </p:cNvPr>
                  <p:cNvCxnSpPr>
                    <a:cxnSpLocks/>
                    <a:stCxn id="337" idx="6"/>
                    <a:endCxn id="334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9D1DE6D6-175F-2B4A-9F6E-2BA780D72564}"/>
                      </a:ext>
                    </a:extLst>
                  </p:cNvPr>
                  <p:cNvCxnSpPr>
                    <a:cxnSpLocks/>
                    <a:stCxn id="337" idx="6"/>
                    <a:endCxn id="335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3079DCC2-3420-1144-BAAF-85734004A3CB}"/>
                      </a:ext>
                    </a:extLst>
                  </p:cNvPr>
                  <p:cNvCxnSpPr>
                    <a:cxnSpLocks/>
                    <a:stCxn id="337" idx="6"/>
                    <a:endCxn id="336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64C6996F-60B9-8D40-ACED-4E2784434FA0}"/>
                      </a:ext>
                    </a:extLst>
                  </p:cNvPr>
                  <p:cNvCxnSpPr>
                    <a:cxnSpLocks/>
                    <a:stCxn id="338" idx="6"/>
                    <a:endCxn id="336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309A5BE3-947E-9D41-877F-CAF13D1EE72F}"/>
                      </a:ext>
                    </a:extLst>
                  </p:cNvPr>
                  <p:cNvCxnSpPr>
                    <a:cxnSpLocks/>
                    <a:stCxn id="338" idx="6"/>
                    <a:endCxn id="335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73C0FA2C-727E-804D-B5DA-40BE4A9EB38D}"/>
                      </a:ext>
                    </a:extLst>
                  </p:cNvPr>
                  <p:cNvCxnSpPr>
                    <a:cxnSpLocks/>
                    <a:stCxn id="338" idx="6"/>
                    <a:endCxn id="334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3AE37F9F-1243-8F48-B9A1-AED950BCC76D}"/>
                      </a:ext>
                    </a:extLst>
                  </p:cNvPr>
                  <p:cNvCxnSpPr>
                    <a:cxnSpLocks/>
                    <a:stCxn id="338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B0ACC102-6B0B-8647-84B6-E5EADA9D39E7}"/>
                      </a:ext>
                    </a:extLst>
                  </p:cNvPr>
                  <p:cNvCxnSpPr>
                    <a:cxnSpLocks/>
                    <a:stCxn id="339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10446986-D0BD-314F-B4FB-79A854E9636B}"/>
                      </a:ext>
                    </a:extLst>
                  </p:cNvPr>
                  <p:cNvCxnSpPr>
                    <a:cxnSpLocks/>
                    <a:stCxn id="339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7E8B1825-7FF6-4C47-8DE8-E00C210E7264}"/>
                      </a:ext>
                    </a:extLst>
                  </p:cNvPr>
                  <p:cNvCxnSpPr>
                    <a:cxnSpLocks/>
                    <a:stCxn id="339" idx="6"/>
                    <a:endCxn id="335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DDB80430-1D1F-6443-A197-6E833A133353}"/>
                      </a:ext>
                    </a:extLst>
                  </p:cNvPr>
                  <p:cNvCxnSpPr>
                    <a:cxnSpLocks/>
                    <a:stCxn id="339" idx="6"/>
                    <a:endCxn id="336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ECDB2ADB-2423-2447-9AF3-1AC55ED183F8}"/>
                      </a:ext>
                    </a:extLst>
                  </p:cNvPr>
                  <p:cNvCxnSpPr>
                    <a:cxnSpLocks/>
                    <a:stCxn id="340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4E937DB1-C25A-964B-85E3-0249088BA067}"/>
                      </a:ext>
                    </a:extLst>
                  </p:cNvPr>
                  <p:cNvCxnSpPr>
                    <a:cxnSpLocks/>
                    <a:stCxn id="340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26C5C493-D5D5-A04B-B727-58E9755C4776}"/>
                      </a:ext>
                    </a:extLst>
                  </p:cNvPr>
                  <p:cNvCxnSpPr>
                    <a:cxnSpLocks/>
                    <a:stCxn id="340" idx="6"/>
                    <a:endCxn id="335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4E594718-A8C0-5941-B4B6-44009C1DF3BE}"/>
                      </a:ext>
                    </a:extLst>
                  </p:cNvPr>
                  <p:cNvCxnSpPr>
                    <a:cxnSpLocks/>
                    <a:stCxn id="340" idx="6"/>
                    <a:endCxn id="336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95716406-46DF-C043-8B20-223AC7287B7E}"/>
                      </a:ext>
                    </a:extLst>
                  </p:cNvPr>
                  <p:cNvCxnSpPr>
                    <a:cxnSpLocks/>
                    <a:stCxn id="341" idx="6"/>
                    <a:endCxn id="336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Arrow Connector 329">
                    <a:extLst>
                      <a:ext uri="{FF2B5EF4-FFF2-40B4-BE49-F238E27FC236}">
                        <a16:creationId xmlns:a16="http://schemas.microsoft.com/office/drawing/2014/main" id="{05292725-D735-EC49-BEC8-1BBC3781B495}"/>
                      </a:ext>
                    </a:extLst>
                  </p:cNvPr>
                  <p:cNvCxnSpPr>
                    <a:cxnSpLocks/>
                    <a:stCxn id="341" idx="6"/>
                    <a:endCxn id="335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Arrow Connector 330">
                    <a:extLst>
                      <a:ext uri="{FF2B5EF4-FFF2-40B4-BE49-F238E27FC236}">
                        <a16:creationId xmlns:a16="http://schemas.microsoft.com/office/drawing/2014/main" id="{3AEA6B2F-E680-CA4A-93E7-EA092E20EF55}"/>
                      </a:ext>
                    </a:extLst>
                  </p:cNvPr>
                  <p:cNvCxnSpPr>
                    <a:cxnSpLocks/>
                    <a:stCxn id="341" idx="6"/>
                    <a:endCxn id="334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454CCE23-DAEC-0C4B-92B7-88D2B19BDF74}"/>
                      </a:ext>
                    </a:extLst>
                  </p:cNvPr>
                  <p:cNvCxnSpPr>
                    <a:cxnSpLocks/>
                    <a:stCxn id="341" idx="6"/>
                    <a:endCxn id="333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2D7BEB31-4D05-5B47-ACE3-BB09618F893F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58A8D618-48D4-4640-BA03-3B9454A674D0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58D46B7-2451-CD43-8D0F-0D18791DEF1D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E1DB0CD5-42FA-5942-8B90-184E4CE8477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2304887A-A2A8-CC47-B563-7E6835A82951}"/>
                      </a:ext>
                    </a:extLst>
                  </p:cNvPr>
                  <p:cNvCxnSpPr>
                    <a:cxnSpLocks/>
                    <a:stCxn id="333" idx="6"/>
                    <a:endCxn id="311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77786422-9597-7F4D-AC89-01A56EC81CD9}"/>
                      </a:ext>
                    </a:extLst>
                  </p:cNvPr>
                  <p:cNvCxnSpPr>
                    <a:cxnSpLocks/>
                    <a:stCxn id="333" idx="6"/>
                    <a:endCxn id="312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5FE2B17C-C04D-4E49-B0DE-9E5D708E6905}"/>
                      </a:ext>
                    </a:extLst>
                  </p:cNvPr>
                  <p:cNvCxnSpPr>
                    <a:cxnSpLocks/>
                    <a:stCxn id="334" idx="6"/>
                    <a:endCxn id="312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64B2E1CD-CEC4-864E-92EC-DCB7E5D5F989}"/>
                      </a:ext>
                    </a:extLst>
                  </p:cNvPr>
                  <p:cNvCxnSpPr>
                    <a:cxnSpLocks/>
                    <a:stCxn id="334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433193C4-12AA-BC4B-A46B-851B3D50D3B6}"/>
                      </a:ext>
                    </a:extLst>
                  </p:cNvPr>
                  <p:cNvCxnSpPr>
                    <a:cxnSpLocks/>
                    <a:stCxn id="335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0A28A6E3-19BC-8449-8067-3E396DD5793B}"/>
                      </a:ext>
                    </a:extLst>
                  </p:cNvPr>
                  <p:cNvCxnSpPr>
                    <a:cxnSpLocks/>
                    <a:stCxn id="335" idx="6"/>
                    <a:endCxn id="312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3C73C8FA-8766-2F41-87B5-24BD81C9ED4F}"/>
                      </a:ext>
                    </a:extLst>
                  </p:cNvPr>
                  <p:cNvCxnSpPr>
                    <a:cxnSpLocks/>
                    <a:stCxn id="336" idx="6"/>
                    <a:endCxn id="311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1021BCD4-65A1-9E4C-8B42-58B1F730CC68}"/>
                      </a:ext>
                    </a:extLst>
                  </p:cNvPr>
                  <p:cNvCxnSpPr>
                    <a:cxnSpLocks/>
                    <a:stCxn id="336" idx="6"/>
                    <a:endCxn id="312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9FEA5722-A22F-9E49-B0B0-144CC77A1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665C6460-52C5-B241-A736-B395016A2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0546CA43-1002-264C-B81A-EAF76782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A4081490-B860-C047-9B13-6090C1AB5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8DB900EA-EACA-7E4A-83B0-75D3C9AA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2E8E2827-87F2-6744-8089-7D28E8CF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720D3B-D685-814B-AAD4-F19A1580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DFB6CC-482F-6E4C-8C77-ED2DBBB9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4ECDC4-6D07-3D4F-AB5D-637508135282}"/>
                </a:ext>
              </a:extLst>
            </p:cNvPr>
            <p:cNvSpPr/>
            <p:nvPr/>
          </p:nvSpPr>
          <p:spPr>
            <a:xfrm>
              <a:off x="3172389" y="2118649"/>
              <a:ext cx="473541" cy="126977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FBCFEB04-B6DA-2047-9B51-A8012D0637FE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33979-426A-044D-9C57-45887C50DB37}"/>
              </a:ext>
            </a:extLst>
          </p:cNvPr>
          <p:cNvGrpSpPr/>
          <p:nvPr/>
        </p:nvGrpSpPr>
        <p:grpSpPr>
          <a:xfrm>
            <a:off x="4603802" y="1686554"/>
            <a:ext cx="1239608" cy="1927498"/>
            <a:chOff x="4603802" y="1686554"/>
            <a:chExt cx="1239608" cy="1927498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EE495071-A1E7-3242-A62E-A3CEAEEB7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4603802" y="1686554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7EC75B-0C02-2344-9594-619A000605EF}"/>
                </a:ext>
              </a:extLst>
            </p:cNvPr>
            <p:cNvSpPr/>
            <p:nvPr/>
          </p:nvSpPr>
          <p:spPr>
            <a:xfrm>
              <a:off x="5192937" y="2642619"/>
              <a:ext cx="46691" cy="46691"/>
            </a:xfrm>
            <a:prstGeom prst="ellipse">
              <a:avLst/>
            </a:prstGeom>
            <a:solidFill>
              <a:schemeClr val="tx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E53EB44A-4330-4F4A-B0BA-AF86B94DFDBB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to interpret that for each input x, </a:t>
            </a:r>
            <a:br>
              <a:rPr lang="en-US" sz="3600" dirty="0"/>
            </a:br>
            <a:r>
              <a:rPr lang="en-US" sz="3600" dirty="0"/>
              <a:t>the encoder predicts a </a:t>
            </a:r>
            <a:r>
              <a:rPr lang="en-US" sz="3600" u="sng" dirty="0"/>
              <a:t>probability distribution</a:t>
            </a:r>
            <a:r>
              <a:rPr lang="en-US" sz="3600" dirty="0"/>
              <a:t> for z?</a:t>
            </a:r>
            <a:endParaRPr lang="en-US" sz="3600" b="1" u="sng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A534077-A82A-9D47-9018-0177AA843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686" y="1358245"/>
            <a:ext cx="3141214" cy="31412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D006FBF-DCF0-FA4B-85C0-1D899200D1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88217" y="1970127"/>
            <a:ext cx="2791506" cy="46642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277C592-5959-044A-855F-A943ED6D85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9813" y="3603194"/>
            <a:ext cx="3104261" cy="5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Uncertainty (low probability) in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6110298D-69F2-C54B-BDD2-16721A26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0" y="1289369"/>
            <a:ext cx="4687455" cy="35011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B24BD1-AD2D-2D47-864B-4FAE9A9189E6}"/>
              </a:ext>
            </a:extLst>
          </p:cNvPr>
          <p:cNvSpPr txBox="1"/>
          <p:nvPr/>
        </p:nvSpPr>
        <p:spPr>
          <a:xfrm>
            <a:off x="407650" y="5017831"/>
            <a:ext cx="7353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Larger</a:t>
            </a:r>
            <a:r>
              <a:rPr lang="en-US" dirty="0"/>
              <a:t> standard deviation =&gt;</a:t>
            </a:r>
            <a:br>
              <a:rPr lang="en-US" dirty="0"/>
            </a:br>
            <a:r>
              <a:rPr lang="en-US" dirty="0"/>
              <a:t>larger range of values z may be the correct code of x =&gt;</a:t>
            </a:r>
            <a:br>
              <a:rPr lang="en-US" dirty="0"/>
            </a:br>
            <a:r>
              <a:rPr lang="en-US" dirty="0"/>
              <a:t>less certainty (probability) each of these z values is the “ideal” code for x.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9C8796-6867-D948-806E-D195B8F7A5C3}"/>
              </a:ext>
            </a:extLst>
          </p:cNvPr>
          <p:cNvGrpSpPr/>
          <p:nvPr/>
        </p:nvGrpSpPr>
        <p:grpSpPr>
          <a:xfrm>
            <a:off x="6213266" y="2486863"/>
            <a:ext cx="4804572" cy="369332"/>
            <a:chOff x="7151915" y="5055786"/>
            <a:chExt cx="480457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0E8AA1-86EC-204D-8CDF-037A64972141}"/>
                </a:ext>
              </a:extLst>
            </p:cNvPr>
            <p:cNvSpPr txBox="1"/>
            <p:nvPr/>
          </p:nvSpPr>
          <p:spPr>
            <a:xfrm>
              <a:off x="7151915" y="5055786"/>
              <a:ext cx="480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Q: If predicted std. deviation                         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A9539-0835-7D43-8A11-E375EEC4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373" y="5124597"/>
              <a:ext cx="1063171" cy="265793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9BD8CE-0B34-1C47-8758-270D695C2170}"/>
              </a:ext>
            </a:extLst>
          </p:cNvPr>
          <p:cNvSpPr txBox="1"/>
          <p:nvPr/>
        </p:nvSpPr>
        <p:spPr>
          <a:xfrm>
            <a:off x="6215743" y="2867863"/>
            <a:ext cx="55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A: Totally </a:t>
            </a:r>
            <a:r>
              <a:rPr lang="en-US" b="1" dirty="0">
                <a:solidFill>
                  <a:schemeClr val="accent6"/>
                </a:solidFill>
              </a:rPr>
              <a:t>certain (prob=1</a:t>
            </a:r>
            <a:r>
              <a:rPr lang="en-US" dirty="0">
                <a:solidFill>
                  <a:schemeClr val="accent6"/>
                </a:solidFill>
              </a:rPr>
              <a:t>) that </a:t>
            </a:r>
            <a:r>
              <a:rPr lang="en-US" b="1" dirty="0">
                <a:solidFill>
                  <a:schemeClr val="accent6"/>
                </a:solidFill>
              </a:rPr>
              <a:t>z is the predicted mean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  <a:p>
            <a:r>
              <a:rPr lang="en-US" dirty="0">
                <a:solidFill>
                  <a:schemeClr val="accent6"/>
                </a:solidFill>
              </a:rPr>
              <a:t>     This is the </a:t>
            </a:r>
            <a:r>
              <a:rPr lang="en-US" b="1" dirty="0">
                <a:solidFill>
                  <a:schemeClr val="accent6"/>
                </a:solidFill>
              </a:rPr>
              <a:t>basic Auto-Encoder’s behavior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229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interpret “overlaps” of predicted distributions for z?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8BA531C-4F42-0C42-BA5E-52577A16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434158" y="2462530"/>
            <a:ext cx="1930179" cy="78519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E495071-A1E7-3242-A62E-A3CEAEEB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603802" y="1686554"/>
            <a:ext cx="1239608" cy="1927498"/>
          </a:xfrm>
          <a:prstGeom prst="rect">
            <a:avLst/>
          </a:prstGeom>
          <a:ln w="57150">
            <a:noFill/>
          </a:ln>
        </p:spPr>
      </p:pic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86D76D9B-0260-BB4E-8D91-F21442FA7A70}"/>
              </a:ext>
            </a:extLst>
          </p:cNvPr>
          <p:cNvSpPr/>
          <p:nvPr/>
        </p:nvSpPr>
        <p:spPr>
          <a:xfrm>
            <a:off x="3765649" y="2299491"/>
            <a:ext cx="841339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3D61C98-6550-9C44-92CC-C3A9CBE312F5}"/>
              </a:ext>
            </a:extLst>
          </p:cNvPr>
          <p:cNvGrpSpPr/>
          <p:nvPr/>
        </p:nvGrpSpPr>
        <p:grpSpPr>
          <a:xfrm>
            <a:off x="3646858" y="3600651"/>
            <a:ext cx="2431593" cy="391987"/>
            <a:chOff x="3646858" y="3600651"/>
            <a:chExt cx="2431593" cy="391987"/>
          </a:xfrm>
        </p:grpSpPr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BAEAECFE-4428-5746-8CF6-BD168D34462B}"/>
                </a:ext>
              </a:extLst>
            </p:cNvPr>
            <p:cNvSpPr/>
            <p:nvPr/>
          </p:nvSpPr>
          <p:spPr>
            <a:xfrm rot="19620088">
              <a:off x="5334478" y="3600651"/>
              <a:ext cx="743973" cy="39198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CFEA11-24DF-9449-9240-3A2CE9321F00}"/>
                </a:ext>
              </a:extLst>
            </p:cNvPr>
            <p:cNvSpPr/>
            <p:nvPr/>
          </p:nvSpPr>
          <p:spPr>
            <a:xfrm rot="975494">
              <a:off x="3646858" y="3644798"/>
              <a:ext cx="1853330" cy="1740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36" y="1431882"/>
            <a:ext cx="987338" cy="29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7" y="3283271"/>
            <a:ext cx="1109490" cy="326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5B4E6-EFCF-8B4A-8CE2-0F926F3C3FA9}"/>
              </a:ext>
            </a:extLst>
          </p:cNvPr>
          <p:cNvSpPr txBox="1"/>
          <p:nvPr/>
        </p:nvSpPr>
        <p:spPr>
          <a:xfrm>
            <a:off x="506573" y="4189190"/>
            <a:ext cx="1034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formulation of the encoder leads to existence of “overlaps” in the encoding of different samples.</a:t>
            </a:r>
          </a:p>
          <a:p>
            <a:r>
              <a:rPr lang="en-US" dirty="0"/>
              <a:t>(in fact, Gaussians extend to infinity, even for very small values, so in fact, there are overlaps everywhere)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125459"/>
              <a:ext cx="473541" cy="127280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73AED08-1BC1-BB44-BB16-24C8A1B67F8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391" t="-3" r="79567" b="3"/>
          <a:stretch/>
        </p:blipFill>
        <p:spPr>
          <a:xfrm>
            <a:off x="130826" y="2779069"/>
            <a:ext cx="571499" cy="5972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4BEEF2-5B3B-9343-8472-491CB333612F}"/>
              </a:ext>
            </a:extLst>
          </p:cNvPr>
          <p:cNvGrpSpPr/>
          <p:nvPr/>
        </p:nvGrpSpPr>
        <p:grpSpPr>
          <a:xfrm>
            <a:off x="5223606" y="1279312"/>
            <a:ext cx="2929794" cy="1562100"/>
            <a:chOff x="5223606" y="1279312"/>
            <a:chExt cx="2929794" cy="156210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DA8D324-49DC-3D4D-B3FE-C7FCCB5D3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391" t="-3" r="79567" b="3"/>
            <a:stretch/>
          </p:blipFill>
          <p:spPr>
            <a:xfrm>
              <a:off x="7581901" y="1635445"/>
              <a:ext cx="571499" cy="597291"/>
            </a:xfrm>
            <a:prstGeom prst="rect">
              <a:avLst/>
            </a:prstGeom>
          </p:spPr>
        </p:pic>
        <p:pic>
          <p:nvPicPr>
            <p:cNvPr id="123" name="Picture 122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28F5E192-4394-F348-81A4-BC3CC359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347" t="26074" r="16246" b="61701"/>
            <a:stretch/>
          </p:blipFill>
          <p:spPr>
            <a:xfrm>
              <a:off x="5671678" y="1279312"/>
              <a:ext cx="527668" cy="46781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F5255A-F062-6B4E-9AAF-B70AA9343FC8}"/>
                </a:ext>
              </a:extLst>
            </p:cNvPr>
            <p:cNvCxnSpPr/>
            <p:nvPr/>
          </p:nvCxnSpPr>
          <p:spPr>
            <a:xfrm flipH="1">
              <a:off x="5223606" y="1807978"/>
              <a:ext cx="517277" cy="83281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219CC7D-F73C-6542-9BC7-19B1027F4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402" y="2097385"/>
              <a:ext cx="1098028" cy="74402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0973BE9-36DD-0E40-9F54-987882B00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939" y="1950987"/>
              <a:ext cx="975458" cy="8457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94C4-3469-6346-A232-BB68C36158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498" y="1859240"/>
            <a:ext cx="399329" cy="266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358187-23A3-654A-B715-1153DEDF06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295" y="3398269"/>
            <a:ext cx="431800" cy="27940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F60E963-3DF6-A140-9631-B7FECBA020D8}"/>
              </a:ext>
            </a:extLst>
          </p:cNvPr>
          <p:cNvSpPr txBox="1"/>
          <p:nvPr/>
        </p:nvSpPr>
        <p:spPr>
          <a:xfrm>
            <a:off x="496920" y="4928332"/>
            <a:ext cx="113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What would be the appearance of an image that would be mapped with a mean in the overlapping area of x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x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608DC-2C83-554E-89CA-E723E370A4D9}"/>
              </a:ext>
            </a:extLst>
          </p:cNvPr>
          <p:cNvSpPr txBox="1"/>
          <p:nvPr/>
        </p:nvSpPr>
        <p:spPr>
          <a:xfrm>
            <a:off x="6635067" y="1262023"/>
            <a:ext cx="63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12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interpret “overlaps” of predicted distributions for z?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8BA531C-4F42-0C42-BA5E-52577A16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434158" y="2462530"/>
            <a:ext cx="1930179" cy="78519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E495071-A1E7-3242-A62E-A3CEAEEB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603802" y="1686554"/>
            <a:ext cx="1239608" cy="1927498"/>
          </a:xfrm>
          <a:prstGeom prst="rect">
            <a:avLst/>
          </a:prstGeom>
          <a:ln w="57150">
            <a:noFill/>
          </a:ln>
        </p:spPr>
      </p:pic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86D76D9B-0260-BB4E-8D91-F21442FA7A70}"/>
              </a:ext>
            </a:extLst>
          </p:cNvPr>
          <p:cNvSpPr/>
          <p:nvPr/>
        </p:nvSpPr>
        <p:spPr>
          <a:xfrm>
            <a:off x="3765649" y="2299491"/>
            <a:ext cx="841339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3D61C98-6550-9C44-92CC-C3A9CBE312F5}"/>
              </a:ext>
            </a:extLst>
          </p:cNvPr>
          <p:cNvGrpSpPr/>
          <p:nvPr/>
        </p:nvGrpSpPr>
        <p:grpSpPr>
          <a:xfrm>
            <a:off x="3646858" y="3600651"/>
            <a:ext cx="2431593" cy="391987"/>
            <a:chOff x="3646858" y="3600651"/>
            <a:chExt cx="2431593" cy="391987"/>
          </a:xfrm>
        </p:grpSpPr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BAEAECFE-4428-5746-8CF6-BD168D34462B}"/>
                </a:ext>
              </a:extLst>
            </p:cNvPr>
            <p:cNvSpPr/>
            <p:nvPr/>
          </p:nvSpPr>
          <p:spPr>
            <a:xfrm rot="19620088">
              <a:off x="5334478" y="3600651"/>
              <a:ext cx="743973" cy="39198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CFEA11-24DF-9449-9240-3A2CE9321F00}"/>
                </a:ext>
              </a:extLst>
            </p:cNvPr>
            <p:cNvSpPr/>
            <p:nvPr/>
          </p:nvSpPr>
          <p:spPr>
            <a:xfrm rot="975494">
              <a:off x="3646858" y="3644798"/>
              <a:ext cx="1853330" cy="1740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36" y="1431882"/>
            <a:ext cx="987338" cy="29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7" y="3283271"/>
            <a:ext cx="1109490" cy="326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5B4E6-EFCF-8B4A-8CE2-0F926F3C3FA9}"/>
              </a:ext>
            </a:extLst>
          </p:cNvPr>
          <p:cNvSpPr txBox="1"/>
          <p:nvPr/>
        </p:nvSpPr>
        <p:spPr>
          <a:xfrm>
            <a:off x="506573" y="4189190"/>
            <a:ext cx="1034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formulation of the encoder leads to existence of “overlaps” in the encoding of different samples.</a:t>
            </a:r>
          </a:p>
          <a:p>
            <a:r>
              <a:rPr lang="en-US" dirty="0"/>
              <a:t>(in fact, Gaussians extend to infinity, even for very small values, so in fact, there are overlaps everywhere)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125459"/>
              <a:ext cx="473541" cy="127280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73AED08-1BC1-BB44-BB16-24C8A1B67F8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391" t="-3" r="79567" b="3"/>
          <a:stretch/>
        </p:blipFill>
        <p:spPr>
          <a:xfrm>
            <a:off x="130826" y="2779069"/>
            <a:ext cx="571499" cy="5972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4BEEF2-5B3B-9343-8472-491CB333612F}"/>
              </a:ext>
            </a:extLst>
          </p:cNvPr>
          <p:cNvGrpSpPr/>
          <p:nvPr/>
        </p:nvGrpSpPr>
        <p:grpSpPr>
          <a:xfrm>
            <a:off x="5223606" y="1279312"/>
            <a:ext cx="2929794" cy="1562100"/>
            <a:chOff x="5223606" y="1279312"/>
            <a:chExt cx="2929794" cy="156210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DA8D324-49DC-3D4D-B3FE-C7FCCB5D3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391" t="-3" r="79567" b="3"/>
            <a:stretch/>
          </p:blipFill>
          <p:spPr>
            <a:xfrm>
              <a:off x="7581901" y="1635445"/>
              <a:ext cx="571499" cy="597291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482D180F-F4E9-DB43-A689-B78922F40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121" t="35232" r="-1291" b="60453"/>
            <a:stretch/>
          </p:blipFill>
          <p:spPr>
            <a:xfrm>
              <a:off x="6632085" y="1357409"/>
              <a:ext cx="517077" cy="510473"/>
            </a:xfrm>
            <a:prstGeom prst="rect">
              <a:avLst/>
            </a:prstGeom>
          </p:spPr>
        </p:pic>
        <p:pic>
          <p:nvPicPr>
            <p:cNvPr id="123" name="Picture 122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28F5E192-4394-F348-81A4-BC3CC359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347" t="26074" r="16246" b="61701"/>
            <a:stretch/>
          </p:blipFill>
          <p:spPr>
            <a:xfrm>
              <a:off x="5671678" y="1279312"/>
              <a:ext cx="527668" cy="46781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F5255A-F062-6B4E-9AAF-B70AA9343FC8}"/>
                </a:ext>
              </a:extLst>
            </p:cNvPr>
            <p:cNvCxnSpPr/>
            <p:nvPr/>
          </p:nvCxnSpPr>
          <p:spPr>
            <a:xfrm flipH="1">
              <a:off x="5223606" y="1807978"/>
              <a:ext cx="517277" cy="83281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219CC7D-F73C-6542-9BC7-19B1027F4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402" y="2097385"/>
              <a:ext cx="1098028" cy="74402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0973BE9-36DD-0E40-9F54-987882B00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939" y="1950987"/>
              <a:ext cx="975458" cy="8457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94C4-3469-6346-A232-BB68C36158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498" y="1859240"/>
            <a:ext cx="399329" cy="266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358187-23A3-654A-B715-1153DEDF06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295" y="3398269"/>
            <a:ext cx="431800" cy="27940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F60E963-3DF6-A140-9631-B7FECBA020D8}"/>
              </a:ext>
            </a:extLst>
          </p:cNvPr>
          <p:cNvSpPr txBox="1"/>
          <p:nvPr/>
        </p:nvSpPr>
        <p:spPr>
          <a:xfrm>
            <a:off x="496920" y="4928332"/>
            <a:ext cx="113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What would be the appearance of an image that would be mapped with a mean in the overlapping area of x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x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DCD96E-46D0-2140-85D2-68EFD1B43E1A}"/>
              </a:ext>
            </a:extLst>
          </p:cNvPr>
          <p:cNvSpPr txBox="1"/>
          <p:nvPr/>
        </p:nvSpPr>
        <p:spPr>
          <a:xfrm>
            <a:off x="506573" y="5354225"/>
            <a:ext cx="1034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A: Appearance that would be in-between those of x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and x</a:t>
            </a:r>
            <a:r>
              <a:rPr lang="en-US" baseline="-25000" dirty="0">
                <a:solidFill>
                  <a:schemeClr val="accent6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98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406F6-4295-544A-8A3C-41B680C1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2C85E-0AE0-294B-8BD9-41C1E814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AE827-76DB-764C-98EA-E606D6059F6C}"/>
              </a:ext>
            </a:extLst>
          </p:cNvPr>
          <p:cNvGrpSpPr/>
          <p:nvPr/>
        </p:nvGrpSpPr>
        <p:grpSpPr>
          <a:xfrm>
            <a:off x="696440" y="1412201"/>
            <a:ext cx="2722653" cy="2028085"/>
            <a:chOff x="1067861" y="1625361"/>
            <a:chExt cx="2722653" cy="20280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31F938-5E94-474F-A54D-2B1FDDAD8B50}"/>
                </a:ext>
              </a:extLst>
            </p:cNvPr>
            <p:cNvGrpSpPr/>
            <p:nvPr/>
          </p:nvGrpSpPr>
          <p:grpSpPr>
            <a:xfrm>
              <a:off x="1067861" y="1625361"/>
              <a:ext cx="2521910" cy="2028085"/>
              <a:chOff x="1484940" y="959424"/>
              <a:chExt cx="2521910" cy="2028085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D41B8CB8-AC8F-5944-9149-F9486298D920}"/>
                  </a:ext>
                </a:extLst>
              </p:cNvPr>
              <p:cNvSpPr/>
              <p:nvPr/>
            </p:nvSpPr>
            <p:spPr>
              <a:xfrm>
                <a:off x="3048001" y="1459523"/>
                <a:ext cx="473541" cy="1272809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400F89-E291-D44E-9502-AC7C83D11EAA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1430509" cy="1301256"/>
                <a:chOff x="2561789" y="1368447"/>
                <a:chExt cx="1430509" cy="1301256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280A4DB6-B459-0948-A962-FDAA2396F86B}"/>
                    </a:ext>
                  </a:extLst>
                </p:cNvPr>
                <p:cNvSpPr/>
                <p:nvPr/>
              </p:nvSpPr>
              <p:spPr>
                <a:xfrm>
                  <a:off x="3597814" y="1526028"/>
                  <a:ext cx="394484" cy="39448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9A36B241-900A-CE4B-9E99-12B05D8F1999}"/>
                    </a:ext>
                  </a:extLst>
                </p:cNvPr>
                <p:cNvCxnSpPr>
                  <a:cxnSpLocks/>
                  <a:stCxn id="66" idx="6"/>
                  <a:endCxn id="77" idx="2"/>
                </p:cNvCxnSpPr>
                <p:nvPr/>
              </p:nvCxnSpPr>
              <p:spPr>
                <a:xfrm flipV="1">
                  <a:off x="2561789" y="1723270"/>
                  <a:ext cx="1036025" cy="94643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B16CF5D-3274-B44A-BD81-B2B9BBAB44C6}"/>
                    </a:ext>
                  </a:extLst>
                </p:cNvPr>
                <p:cNvCxnSpPr>
                  <a:cxnSpLocks/>
                  <a:stCxn id="65" idx="6"/>
                  <a:endCxn id="77" idx="2"/>
                </p:cNvCxnSpPr>
                <p:nvPr/>
              </p:nvCxnSpPr>
              <p:spPr>
                <a:xfrm flipV="1">
                  <a:off x="2561789" y="1723270"/>
                  <a:ext cx="1036025" cy="51268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B1A8328-6A02-344D-B467-7D8694145661}"/>
                    </a:ext>
                  </a:extLst>
                </p:cNvPr>
                <p:cNvCxnSpPr>
                  <a:cxnSpLocks/>
                  <a:stCxn id="64" idx="6"/>
                  <a:endCxn id="77" idx="2"/>
                </p:cNvCxnSpPr>
                <p:nvPr/>
              </p:nvCxnSpPr>
              <p:spPr>
                <a:xfrm flipV="1">
                  <a:off x="2561789" y="1723270"/>
                  <a:ext cx="1036025" cy="7892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A97F3FE-D35A-8F41-85E3-5E35010C9A6C}"/>
                    </a:ext>
                  </a:extLst>
                </p:cNvPr>
                <p:cNvCxnSpPr>
                  <a:cxnSpLocks/>
                  <a:stCxn id="63" idx="6"/>
                  <a:endCxn id="77" idx="2"/>
                </p:cNvCxnSpPr>
                <p:nvPr/>
              </p:nvCxnSpPr>
              <p:spPr>
                <a:xfrm>
                  <a:off x="2561789" y="1368447"/>
                  <a:ext cx="1036025" cy="35482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A08989-B4C4-E74D-86B6-0B4D2E352F33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1445061" cy="1301256"/>
                <a:chOff x="2561789" y="1368447"/>
                <a:chExt cx="1445061" cy="1301256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D6682F-582B-E346-84D3-7D8527858F1E}"/>
                    </a:ext>
                  </a:extLst>
                </p:cNvPr>
                <p:cNvSpPr/>
                <p:nvPr/>
              </p:nvSpPr>
              <p:spPr>
                <a:xfrm>
                  <a:off x="3595388" y="2230139"/>
                  <a:ext cx="411462" cy="41146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68D85AE9-1604-AA4A-A1CE-1A1C6AD5691F}"/>
                    </a:ext>
                  </a:extLst>
                </p:cNvPr>
                <p:cNvCxnSpPr>
                  <a:cxnSpLocks/>
                  <a:stCxn id="63" idx="6"/>
                  <a:endCxn id="72" idx="2"/>
                </p:cNvCxnSpPr>
                <p:nvPr/>
              </p:nvCxnSpPr>
              <p:spPr>
                <a:xfrm>
                  <a:off x="2561789" y="1368447"/>
                  <a:ext cx="1033599" cy="106742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16A90133-485B-A341-87DF-0946243870D6}"/>
                    </a:ext>
                  </a:extLst>
                </p:cNvPr>
                <p:cNvCxnSpPr>
                  <a:cxnSpLocks/>
                  <a:stCxn id="64" idx="6"/>
                  <a:endCxn id="72" idx="2"/>
                </p:cNvCxnSpPr>
                <p:nvPr/>
              </p:nvCxnSpPr>
              <p:spPr>
                <a:xfrm>
                  <a:off x="2561789" y="1802199"/>
                  <a:ext cx="1033599" cy="63367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A26CBCAC-CC23-204B-8BD1-91E36D71C858}"/>
                    </a:ext>
                  </a:extLst>
                </p:cNvPr>
                <p:cNvCxnSpPr>
                  <a:cxnSpLocks/>
                  <a:stCxn id="65" idx="6"/>
                  <a:endCxn id="72" idx="2"/>
                </p:cNvCxnSpPr>
                <p:nvPr/>
              </p:nvCxnSpPr>
              <p:spPr>
                <a:xfrm>
                  <a:off x="2561789" y="2235951"/>
                  <a:ext cx="1033599" cy="1999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55D9374-436C-474D-861B-C7EAFA0CF235}"/>
                    </a:ext>
                  </a:extLst>
                </p:cNvPr>
                <p:cNvCxnSpPr>
                  <a:cxnSpLocks/>
                  <a:stCxn id="66" idx="6"/>
                  <a:endCxn id="72" idx="2"/>
                </p:cNvCxnSpPr>
                <p:nvPr/>
              </p:nvCxnSpPr>
              <p:spPr>
                <a:xfrm flipV="1">
                  <a:off x="2561789" y="2435870"/>
                  <a:ext cx="1033599" cy="23383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0634916-CE79-0C42-9052-B007EC271E6D}"/>
                  </a:ext>
                </a:extLst>
              </p:cNvPr>
              <p:cNvGrpSpPr/>
              <p:nvPr/>
            </p:nvGrpSpPr>
            <p:grpSpPr>
              <a:xfrm>
                <a:off x="1484940" y="959424"/>
                <a:ext cx="293077" cy="2028085"/>
                <a:chOff x="2602525" y="2883877"/>
                <a:chExt cx="293077" cy="2028085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FE0FC91-35FA-7746-B3E4-AD369246B199}"/>
                    </a:ext>
                  </a:extLst>
                </p:cNvPr>
                <p:cNvSpPr/>
                <p:nvPr/>
              </p:nvSpPr>
              <p:spPr>
                <a:xfrm>
                  <a:off x="2602525" y="2883877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43EF7C9-7210-304E-8A8A-A1FB60A64E6E}"/>
                    </a:ext>
                  </a:extLst>
                </p:cNvPr>
                <p:cNvSpPr/>
                <p:nvPr/>
              </p:nvSpPr>
              <p:spPr>
                <a:xfrm>
                  <a:off x="2602525" y="3317629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A567A5A-DBA0-B549-93C7-95F7A0990BAF}"/>
                    </a:ext>
                  </a:extLst>
                </p:cNvPr>
                <p:cNvSpPr/>
                <p:nvPr/>
              </p:nvSpPr>
              <p:spPr>
                <a:xfrm>
                  <a:off x="2602525" y="3751381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85E2657-3E5A-2E45-9117-DA2ADF6EBBEA}"/>
                    </a:ext>
                  </a:extLst>
                </p:cNvPr>
                <p:cNvSpPr/>
                <p:nvPr/>
              </p:nvSpPr>
              <p:spPr>
                <a:xfrm>
                  <a:off x="2602525" y="4185133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84CD7F8-F8D0-3F4D-AAF4-9C01D4D91AB7}"/>
                    </a:ext>
                  </a:extLst>
                </p:cNvPr>
                <p:cNvSpPr/>
                <p:nvPr/>
              </p:nvSpPr>
              <p:spPr>
                <a:xfrm>
                  <a:off x="2602525" y="4618885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3FC9BE9-8175-DB42-8B10-41C0A05FB8C9}"/>
                  </a:ext>
                </a:extLst>
              </p:cNvPr>
              <p:cNvGrpSpPr/>
              <p:nvPr/>
            </p:nvGrpSpPr>
            <p:grpSpPr>
              <a:xfrm>
                <a:off x="2268712" y="1221908"/>
                <a:ext cx="293077" cy="1594333"/>
                <a:chOff x="3386297" y="2885103"/>
                <a:chExt cx="293077" cy="1594333"/>
              </a:xfrm>
              <a:solidFill>
                <a:schemeClr val="accent1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5214181F-E531-064B-AF93-CD987A0B7BB2}"/>
                    </a:ext>
                  </a:extLst>
                </p:cNvPr>
                <p:cNvSpPr/>
                <p:nvPr/>
              </p:nvSpPr>
              <p:spPr>
                <a:xfrm>
                  <a:off x="3386297" y="2885103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577E7FD-3E3E-2D43-BE97-38D30FA7578B}"/>
                    </a:ext>
                  </a:extLst>
                </p:cNvPr>
                <p:cNvSpPr/>
                <p:nvPr/>
              </p:nvSpPr>
              <p:spPr>
                <a:xfrm>
                  <a:off x="3386297" y="3318855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58BB228-4BE5-ED43-A036-DA45BE6D9F91}"/>
                    </a:ext>
                  </a:extLst>
                </p:cNvPr>
                <p:cNvSpPr/>
                <p:nvPr/>
              </p:nvSpPr>
              <p:spPr>
                <a:xfrm>
                  <a:off x="3386297" y="3752607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70B0B1D-F27E-374E-A8A7-92C45056D3BD}"/>
                    </a:ext>
                  </a:extLst>
                </p:cNvPr>
                <p:cNvSpPr/>
                <p:nvPr/>
              </p:nvSpPr>
              <p:spPr>
                <a:xfrm>
                  <a:off x="3386297" y="4186359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54A637C-A296-0442-B534-A917525D263F}"/>
                  </a:ext>
                </a:extLst>
              </p:cNvPr>
              <p:cNvGrpSpPr/>
              <p:nvPr/>
            </p:nvGrpSpPr>
            <p:grpSpPr>
              <a:xfrm>
                <a:off x="1778017" y="1105963"/>
                <a:ext cx="490695" cy="1735008"/>
                <a:chOff x="1778017" y="1105963"/>
                <a:chExt cx="490695" cy="1735008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B5E8A369-9486-4B49-A4CB-DCC7CF58ECEA}"/>
                    </a:ext>
                  </a:extLst>
                </p:cNvPr>
                <p:cNvCxnSpPr>
                  <a:stCxn id="67" idx="6"/>
                  <a:endCxn id="63" idx="2"/>
                </p:cNvCxnSpPr>
                <p:nvPr/>
              </p:nvCxnSpPr>
              <p:spPr>
                <a:xfrm>
                  <a:off x="1778017" y="1105963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1CEA3018-1761-294B-9E4E-40EAD3BB1AA5}"/>
                    </a:ext>
                  </a:extLst>
                </p:cNvPr>
                <p:cNvCxnSpPr>
                  <a:cxnSpLocks/>
                  <a:stCxn id="67" idx="6"/>
                  <a:endCxn id="64" idx="2"/>
                </p:cNvCxnSpPr>
                <p:nvPr/>
              </p:nvCxnSpPr>
              <p:spPr>
                <a:xfrm>
                  <a:off x="1778017" y="1105963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CF6B517F-21C1-7649-AAFA-524EBCD169C9}"/>
                    </a:ext>
                  </a:extLst>
                </p:cNvPr>
                <p:cNvCxnSpPr>
                  <a:cxnSpLocks/>
                  <a:stCxn id="67" idx="6"/>
                  <a:endCxn id="65" idx="2"/>
                </p:cNvCxnSpPr>
                <p:nvPr/>
              </p:nvCxnSpPr>
              <p:spPr>
                <a:xfrm>
                  <a:off x="1778017" y="1105963"/>
                  <a:ext cx="490695" cy="112998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198FB02-3D14-8F4A-9BF9-05303E0FE438}"/>
                    </a:ext>
                  </a:extLst>
                </p:cNvPr>
                <p:cNvCxnSpPr>
                  <a:cxnSpLocks/>
                  <a:stCxn id="67" idx="6"/>
                  <a:endCxn id="66" idx="2"/>
                </p:cNvCxnSpPr>
                <p:nvPr/>
              </p:nvCxnSpPr>
              <p:spPr>
                <a:xfrm>
                  <a:off x="1778017" y="1105963"/>
                  <a:ext cx="490695" cy="156374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F2F86EF-F242-1C47-89C6-7DFAB173DC52}"/>
                    </a:ext>
                  </a:extLst>
                </p:cNvPr>
                <p:cNvCxnSpPr>
                  <a:cxnSpLocks/>
                  <a:stCxn id="68" idx="6"/>
                  <a:endCxn id="66" idx="2"/>
                </p:cNvCxnSpPr>
                <p:nvPr/>
              </p:nvCxnSpPr>
              <p:spPr>
                <a:xfrm>
                  <a:off x="1778017" y="1539715"/>
                  <a:ext cx="490695" cy="112998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3C1A2ED-829F-364F-8E8D-E101F8EAEEF0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>
                <a:xfrm>
                  <a:off x="1778017" y="1539715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24CDE89-30C0-BF4D-890A-C2ABD8957643}"/>
                    </a:ext>
                  </a:extLst>
                </p:cNvPr>
                <p:cNvCxnSpPr>
                  <a:cxnSpLocks/>
                  <a:stCxn id="68" idx="6"/>
                  <a:endCxn id="64" idx="2"/>
                </p:cNvCxnSpPr>
                <p:nvPr/>
              </p:nvCxnSpPr>
              <p:spPr>
                <a:xfrm>
                  <a:off x="1778017" y="1539715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41AD268-9A31-124D-87B5-236F59CEF329}"/>
                    </a:ext>
                  </a:extLst>
                </p:cNvPr>
                <p:cNvCxnSpPr>
                  <a:cxnSpLocks/>
                  <a:stCxn id="68" idx="6"/>
                  <a:endCxn id="63" idx="2"/>
                </p:cNvCxnSpPr>
                <p:nvPr/>
              </p:nvCxnSpPr>
              <p:spPr>
                <a:xfrm flipV="1">
                  <a:off x="1778017" y="1368447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2FF81CF0-486E-B448-8389-AF17DF5C9DF5}"/>
                    </a:ext>
                  </a:extLst>
                </p:cNvPr>
                <p:cNvCxnSpPr>
                  <a:cxnSpLocks/>
                  <a:stCxn id="69" idx="6"/>
                  <a:endCxn id="63" idx="2"/>
                </p:cNvCxnSpPr>
                <p:nvPr/>
              </p:nvCxnSpPr>
              <p:spPr>
                <a:xfrm flipV="1">
                  <a:off x="1778017" y="1368447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54FE483A-29B1-F847-9FD7-DFC8E08E2BF3}"/>
                    </a:ext>
                  </a:extLst>
                </p:cNvPr>
                <p:cNvCxnSpPr>
                  <a:cxnSpLocks/>
                  <a:stCxn id="69" idx="6"/>
                  <a:endCxn id="64" idx="2"/>
                </p:cNvCxnSpPr>
                <p:nvPr/>
              </p:nvCxnSpPr>
              <p:spPr>
                <a:xfrm flipV="1">
                  <a:off x="1778017" y="1802199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A2A1D09-37A3-C046-BE3F-24411BE6C5A5}"/>
                    </a:ext>
                  </a:extLst>
                </p:cNvPr>
                <p:cNvCxnSpPr>
                  <a:cxnSpLocks/>
                  <a:stCxn id="69" idx="6"/>
                  <a:endCxn id="65" idx="2"/>
                </p:cNvCxnSpPr>
                <p:nvPr/>
              </p:nvCxnSpPr>
              <p:spPr>
                <a:xfrm>
                  <a:off x="1778017" y="1973467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787027F8-478B-DA42-9CDA-BC8A04101287}"/>
                    </a:ext>
                  </a:extLst>
                </p:cNvPr>
                <p:cNvCxnSpPr>
                  <a:cxnSpLocks/>
                  <a:stCxn id="69" idx="6"/>
                  <a:endCxn id="66" idx="2"/>
                </p:cNvCxnSpPr>
                <p:nvPr/>
              </p:nvCxnSpPr>
              <p:spPr>
                <a:xfrm>
                  <a:off x="1778017" y="1973467"/>
                  <a:ext cx="490695" cy="6962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0E5C0550-6928-B549-A0AF-B3AFEF6E6DFA}"/>
                    </a:ext>
                  </a:extLst>
                </p:cNvPr>
                <p:cNvCxnSpPr>
                  <a:cxnSpLocks/>
                  <a:stCxn id="70" idx="6"/>
                  <a:endCxn id="63" idx="2"/>
                </p:cNvCxnSpPr>
                <p:nvPr/>
              </p:nvCxnSpPr>
              <p:spPr>
                <a:xfrm flipV="1">
                  <a:off x="1778017" y="1368447"/>
                  <a:ext cx="490695" cy="10387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061D3C4E-CFCC-8C40-AF71-17AD9AC1E07B}"/>
                    </a:ext>
                  </a:extLst>
                </p:cNvPr>
                <p:cNvCxnSpPr>
                  <a:cxnSpLocks/>
                  <a:stCxn id="70" idx="6"/>
                  <a:endCxn id="64" idx="2"/>
                </p:cNvCxnSpPr>
                <p:nvPr/>
              </p:nvCxnSpPr>
              <p:spPr>
                <a:xfrm flipV="1">
                  <a:off x="1778017" y="1802199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6AE870B-8D40-F34C-9DF8-13484777310E}"/>
                    </a:ext>
                  </a:extLst>
                </p:cNvPr>
                <p:cNvCxnSpPr>
                  <a:cxnSpLocks/>
                  <a:stCxn id="70" idx="6"/>
                  <a:endCxn id="65" idx="2"/>
                </p:cNvCxnSpPr>
                <p:nvPr/>
              </p:nvCxnSpPr>
              <p:spPr>
                <a:xfrm flipV="1">
                  <a:off x="1778017" y="2235951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C3B9707F-328B-054C-9585-125C9AC12579}"/>
                    </a:ext>
                  </a:extLst>
                </p:cNvPr>
                <p:cNvCxnSpPr>
                  <a:cxnSpLocks/>
                  <a:stCxn id="70" idx="6"/>
                  <a:endCxn id="66" idx="2"/>
                </p:cNvCxnSpPr>
                <p:nvPr/>
              </p:nvCxnSpPr>
              <p:spPr>
                <a:xfrm>
                  <a:off x="1778017" y="2407219"/>
                  <a:ext cx="490695" cy="26248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5BEC4608-BB5C-3E44-BAF8-A2E0E91AF7E6}"/>
                    </a:ext>
                  </a:extLst>
                </p:cNvPr>
                <p:cNvCxnSpPr>
                  <a:cxnSpLocks/>
                  <a:stCxn id="71" idx="6"/>
                  <a:endCxn id="66" idx="2"/>
                </p:cNvCxnSpPr>
                <p:nvPr/>
              </p:nvCxnSpPr>
              <p:spPr>
                <a:xfrm flipV="1">
                  <a:off x="1778017" y="2669703"/>
                  <a:ext cx="490695" cy="17126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F6D2B71-25E4-CF4A-86FF-BBF52FA83235}"/>
                    </a:ext>
                  </a:extLst>
                </p:cNvPr>
                <p:cNvCxnSpPr>
                  <a:cxnSpLocks/>
                  <a:stCxn id="71" idx="6"/>
                  <a:endCxn id="65" idx="2"/>
                </p:cNvCxnSpPr>
                <p:nvPr/>
              </p:nvCxnSpPr>
              <p:spPr>
                <a:xfrm flipV="1">
                  <a:off x="1778017" y="2235951"/>
                  <a:ext cx="490695" cy="6050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ED4627BD-A7C3-8649-9516-253F6035DD17}"/>
                    </a:ext>
                  </a:extLst>
                </p:cNvPr>
                <p:cNvCxnSpPr>
                  <a:cxnSpLocks/>
                  <a:stCxn id="71" idx="6"/>
                  <a:endCxn id="64" idx="2"/>
                </p:cNvCxnSpPr>
                <p:nvPr/>
              </p:nvCxnSpPr>
              <p:spPr>
                <a:xfrm flipV="1">
                  <a:off x="1778017" y="1802199"/>
                  <a:ext cx="490695" cy="10387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89B5AC3-6B4D-A340-BFE9-377C67F01260}"/>
                    </a:ext>
                  </a:extLst>
                </p:cNvPr>
                <p:cNvCxnSpPr>
                  <a:cxnSpLocks/>
                  <a:stCxn id="71" idx="6"/>
                  <a:endCxn id="63" idx="2"/>
                </p:cNvCxnSpPr>
                <p:nvPr/>
              </p:nvCxnSpPr>
              <p:spPr>
                <a:xfrm flipV="1">
                  <a:off x="1778017" y="1368447"/>
                  <a:ext cx="490695" cy="14725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10E3684-92E5-6F4E-8B12-182DA768126E}"/>
                  </a:ext>
                </a:extLst>
              </p:cNvPr>
              <p:cNvGrpSpPr/>
              <p:nvPr/>
            </p:nvGrpSpPr>
            <p:grpSpPr>
              <a:xfrm>
                <a:off x="3103679" y="1540181"/>
                <a:ext cx="385646" cy="1085544"/>
                <a:chOff x="3413801" y="3196124"/>
                <a:chExt cx="385646" cy="108554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8DB6988-E2A5-E748-AD01-843AD20530EB}"/>
                    </a:ext>
                  </a:extLst>
                </p:cNvPr>
                <p:cNvSpPr/>
                <p:nvPr/>
              </p:nvSpPr>
              <p:spPr>
                <a:xfrm>
                  <a:off x="3413801" y="3196124"/>
                  <a:ext cx="385646" cy="37893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B4D8C4C-D05C-5D41-8879-F3F11E61FDA6}"/>
                    </a:ext>
                  </a:extLst>
                </p:cNvPr>
                <p:cNvSpPr/>
                <p:nvPr/>
              </p:nvSpPr>
              <p:spPr>
                <a:xfrm>
                  <a:off x="3416987" y="3904967"/>
                  <a:ext cx="376701" cy="376701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38E045A-7030-6E49-B77B-442DBFE090BB}"/>
                  </a:ext>
                </a:extLst>
              </p:cNvPr>
              <p:cNvGrpSpPr/>
              <p:nvPr/>
            </p:nvGrpSpPr>
            <p:grpSpPr>
              <a:xfrm>
                <a:off x="2561789" y="1368447"/>
                <a:ext cx="545076" cy="1301256"/>
                <a:chOff x="2409389" y="1216047"/>
                <a:chExt cx="545076" cy="1301256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9E3B2AE6-5502-0240-B9BA-DE38786FBA6F}"/>
                    </a:ext>
                  </a:extLst>
                </p:cNvPr>
                <p:cNvCxnSpPr>
                  <a:cxnSpLocks/>
                  <a:stCxn id="63" idx="6"/>
                  <a:endCxn id="41" idx="2"/>
                </p:cNvCxnSpPr>
                <p:nvPr/>
              </p:nvCxnSpPr>
              <p:spPr>
                <a:xfrm>
                  <a:off x="2409389" y="1216047"/>
                  <a:ext cx="541890" cy="36119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E459CBE-9063-5F4F-BB44-87353CA0E0FC}"/>
                    </a:ext>
                  </a:extLst>
                </p:cNvPr>
                <p:cNvCxnSpPr>
                  <a:cxnSpLocks/>
                  <a:stCxn id="63" idx="6"/>
                  <a:endCxn id="42" idx="2"/>
                </p:cNvCxnSpPr>
                <p:nvPr/>
              </p:nvCxnSpPr>
              <p:spPr>
                <a:xfrm>
                  <a:off x="2409389" y="1216047"/>
                  <a:ext cx="545076" cy="10689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6B3A3749-3917-C347-B96D-D59E828B9E9B}"/>
                    </a:ext>
                  </a:extLst>
                </p:cNvPr>
                <p:cNvCxnSpPr>
                  <a:cxnSpLocks/>
                  <a:stCxn id="64" idx="6"/>
                  <a:endCxn id="42" idx="2"/>
                </p:cNvCxnSpPr>
                <p:nvPr/>
              </p:nvCxnSpPr>
              <p:spPr>
                <a:xfrm>
                  <a:off x="2409389" y="1649799"/>
                  <a:ext cx="545076" cy="6351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91A8B42-AE97-014A-9190-FDAD954C8F85}"/>
                    </a:ext>
                  </a:extLst>
                </p:cNvPr>
                <p:cNvCxnSpPr>
                  <a:cxnSpLocks/>
                  <a:stCxn id="64" idx="6"/>
                  <a:endCxn id="41" idx="2"/>
                </p:cNvCxnSpPr>
                <p:nvPr/>
              </p:nvCxnSpPr>
              <p:spPr>
                <a:xfrm flipV="1">
                  <a:off x="2409389" y="1577246"/>
                  <a:ext cx="541890" cy="7255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9B9057C-3AF4-9C48-84D5-DBC49AE5EEF3}"/>
                    </a:ext>
                  </a:extLst>
                </p:cNvPr>
                <p:cNvCxnSpPr>
                  <a:cxnSpLocks/>
                  <a:stCxn id="65" idx="6"/>
                  <a:endCxn id="41" idx="2"/>
                </p:cNvCxnSpPr>
                <p:nvPr/>
              </p:nvCxnSpPr>
              <p:spPr>
                <a:xfrm flipV="1">
                  <a:off x="2409389" y="1577246"/>
                  <a:ext cx="541890" cy="5063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8F8908C-676C-D547-8D97-6611BE32724C}"/>
                    </a:ext>
                  </a:extLst>
                </p:cNvPr>
                <p:cNvCxnSpPr>
                  <a:cxnSpLocks/>
                  <a:stCxn id="65" idx="6"/>
                  <a:endCxn id="42" idx="2"/>
                </p:cNvCxnSpPr>
                <p:nvPr/>
              </p:nvCxnSpPr>
              <p:spPr>
                <a:xfrm>
                  <a:off x="2409389" y="2083551"/>
                  <a:ext cx="545076" cy="2014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124226A-0A79-C243-A64D-4166FDAFD534}"/>
                    </a:ext>
                  </a:extLst>
                </p:cNvPr>
                <p:cNvCxnSpPr>
                  <a:cxnSpLocks/>
                  <a:stCxn id="66" idx="6"/>
                  <a:endCxn id="41" idx="2"/>
                </p:cNvCxnSpPr>
                <p:nvPr/>
              </p:nvCxnSpPr>
              <p:spPr>
                <a:xfrm flipV="1">
                  <a:off x="2409389" y="1577246"/>
                  <a:ext cx="541890" cy="94005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87D4775-674C-6548-BA94-440EF3620135}"/>
                    </a:ext>
                  </a:extLst>
                </p:cNvPr>
                <p:cNvCxnSpPr>
                  <a:cxnSpLocks/>
                  <a:stCxn id="66" idx="6"/>
                  <a:endCxn id="42" idx="2"/>
                </p:cNvCxnSpPr>
                <p:nvPr/>
              </p:nvCxnSpPr>
              <p:spPr>
                <a:xfrm flipV="1">
                  <a:off x="2409389" y="2284975"/>
                  <a:ext cx="545076" cy="2323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E1C0FA-3CF1-5246-9DB5-8B4A29A1B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0E5E91-BBE1-2B44-99C8-2FF51FF4F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0C4182-DA4A-9745-B4CD-63B65FF9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17795F-4E8F-0346-B56C-F7AADAC04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3820B9-1266-4A4A-A54C-88E9F7E7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D61DEF-638F-D748-AC3D-5B9CDE5C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672F4B7-F24A-8E44-952D-57C001D23AEE}"/>
                </a:ext>
              </a:extLst>
            </p:cNvPr>
            <p:cNvSpPr/>
            <p:nvPr/>
          </p:nvSpPr>
          <p:spPr>
            <a:xfrm>
              <a:off x="3172389" y="2125459"/>
              <a:ext cx="473541" cy="127280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4FEECCE-D199-EC41-9568-2383343BCFA4}"/>
              </a:ext>
            </a:extLst>
          </p:cNvPr>
          <p:cNvSpPr/>
          <p:nvPr/>
        </p:nvSpPr>
        <p:spPr>
          <a:xfrm>
            <a:off x="2222638" y="1558740"/>
            <a:ext cx="524369" cy="1750462"/>
          </a:xfrm>
          <a:prstGeom prst="rect">
            <a:avLst/>
          </a:prstGeom>
          <a:solidFill>
            <a:schemeClr val="bg1">
              <a:alpha val="860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3F78926-1075-654C-8B98-EAFDA26801A5}"/>
              </a:ext>
            </a:extLst>
          </p:cNvPr>
          <p:cNvSpPr txBox="1"/>
          <p:nvPr/>
        </p:nvSpPr>
        <p:spPr>
          <a:xfrm>
            <a:off x="4306701" y="1771899"/>
            <a:ext cx="6219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Standard deviation *must* be positive.</a:t>
            </a:r>
          </a:p>
          <a:p>
            <a:r>
              <a:rPr lang="en-US" dirty="0">
                <a:solidFill>
                  <a:srgbClr val="FF0000"/>
                </a:solidFill>
              </a:rPr>
              <a:t>       =&gt; Cant use activation functions that allow negatives.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Standard deviations for each x tend to be small, close to zero</a:t>
            </a:r>
          </a:p>
          <a:p>
            <a:r>
              <a:rPr lang="en-US" dirty="0">
                <a:solidFill>
                  <a:srgbClr val="FF0000"/>
                </a:solidFill>
              </a:rPr>
              <a:t>       =&gt; Cant use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r>
              <a:rPr lang="en-US" dirty="0">
                <a:solidFill>
                  <a:srgbClr val="FF0000"/>
                </a:solidFill>
              </a:rPr>
              <a:t>. Not good gradients around 0,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but </a:t>
            </a:r>
            <a:r>
              <a:rPr lang="en-US" dirty="0" err="1">
                <a:solidFill>
                  <a:srgbClr val="FF0000"/>
                </a:solidFill>
              </a:rPr>
              <a:t>std.devs</a:t>
            </a:r>
            <a:r>
              <a:rPr lang="en-US" dirty="0">
                <a:solidFill>
                  <a:srgbClr val="FF0000"/>
                </a:solidFill>
              </a:rPr>
              <a:t> can and will take such low values.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AB1B6C7-6F18-704F-AF27-67EEB57924BE}"/>
              </a:ext>
            </a:extLst>
          </p:cNvPr>
          <p:cNvGrpSpPr/>
          <p:nvPr/>
        </p:nvGrpSpPr>
        <p:grpSpPr>
          <a:xfrm>
            <a:off x="4351549" y="3850139"/>
            <a:ext cx="5751576" cy="1754326"/>
            <a:chOff x="4215384" y="3701544"/>
            <a:chExt cx="5751576" cy="175432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7B1A012-DE84-2940-99A5-9F90EAFDEC01}"/>
                </a:ext>
              </a:extLst>
            </p:cNvPr>
            <p:cNvSpPr txBox="1"/>
            <p:nvPr/>
          </p:nvSpPr>
          <p:spPr>
            <a:xfrm>
              <a:off x="4215384" y="3701544"/>
              <a:ext cx="57515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solution in implementations: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Treat Encoder as if it predicts</a:t>
              </a:r>
            </a:p>
            <a:p>
              <a:pPr lvl="1"/>
              <a:r>
                <a:rPr lang="en-US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log_stddev</a:t>
              </a:r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 = </a:t>
              </a:r>
              <a:r>
                <a:rPr lang="en-US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matrix_mult</a:t>
              </a:r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(act_layer1 , w_layer2)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Compute sigma as:</a:t>
              </a:r>
            </a:p>
            <a:p>
              <a:pPr lvl="1"/>
              <a:r>
                <a:rPr lang="en-US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stddev</a:t>
              </a:r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 = exp(</a:t>
              </a:r>
              <a:r>
                <a:rPr lang="en-US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log_stddev</a:t>
              </a:r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13C5F6-8922-434A-8477-5DF49759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3752" y="4060024"/>
              <a:ext cx="980440" cy="23580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326E0F8-9A4C-184F-9D30-E79F9DD6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1783" y="4860229"/>
              <a:ext cx="2265215" cy="228324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DEB9C85-88ED-5F49-AB00-1E3AE794A386}"/>
              </a:ext>
            </a:extLst>
          </p:cNvPr>
          <p:cNvGrpSpPr/>
          <p:nvPr/>
        </p:nvGrpSpPr>
        <p:grpSpPr>
          <a:xfrm>
            <a:off x="776712" y="4052047"/>
            <a:ext cx="1896582" cy="2269152"/>
            <a:chOff x="548113" y="4400390"/>
            <a:chExt cx="1896582" cy="2269152"/>
          </a:xfrm>
        </p:grpSpPr>
        <p:pic>
          <p:nvPicPr>
            <p:cNvPr id="92" name="Picture 91" descr="Chart, line chart&#10;&#10;Description automatically generated">
              <a:extLst>
                <a:ext uri="{FF2B5EF4-FFF2-40B4-BE49-F238E27FC236}">
                  <a16:creationId xmlns:a16="http://schemas.microsoft.com/office/drawing/2014/main" id="{79B4E584-4033-204B-A858-332686C2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33414"/>
            <a:stretch/>
          </p:blipFill>
          <p:spPr>
            <a:xfrm>
              <a:off x="548113" y="4400390"/>
              <a:ext cx="1896582" cy="2269152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BB1D1AF-9813-DE46-B034-118AF240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2267" y="5731217"/>
              <a:ext cx="243723" cy="19497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0316FF2-F76A-AF48-830D-635FA22F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62991" y="4641544"/>
              <a:ext cx="471460" cy="222634"/>
            </a:xfrm>
            <a:prstGeom prst="rect">
              <a:avLst/>
            </a:prstGeom>
          </p:spPr>
        </p:pic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60FFA6DE-44F5-6B46-9E4D-40797AFA811E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Implementation trick: predict </a:t>
            </a:r>
            <a:r>
              <a:rPr lang="en-US" sz="3600" i="1" dirty="0"/>
              <a:t>log(</a:t>
            </a:r>
            <a:r>
              <a:rPr lang="en-US" sz="3600" i="1" dirty="0" err="1"/>
              <a:t>std.dev</a:t>
            </a:r>
            <a:r>
              <a:rPr lang="en-US" sz="3600" i="1" dirty="0"/>
              <a:t>.)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55605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8D10-0023-DD40-BE76-5EFCB93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we’ll learn about Variational Auto-Encoders: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54940-14FE-9441-A4E9-16F14E0E9A37}"/>
              </a:ext>
            </a:extLst>
          </p:cNvPr>
          <p:cNvSpPr txBox="1"/>
          <p:nvPr/>
        </p:nvSpPr>
        <p:spPr>
          <a:xfrm>
            <a:off x="1166191" y="1878628"/>
            <a:ext cx="9554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 (this video): The “simple” explanation of a VAE, as a regularized 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of a Variational Auto-Encoder (VAE)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train VAEs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different terms of training loss influence what VAE learns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a VAE relate to the basic AE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Part 2: Applications of VAE for…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Generation of new data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Modifying data via interpolating between 2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Modifying specific feature of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Compression and Reconstruction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1E366-1C9E-6144-8CD6-23EDAED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10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Stochastic Decoder (during training)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220081" y="4479230"/>
            <a:ext cx="665317" cy="589853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009921" y="4552272"/>
            <a:ext cx="283767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>
            <a:off x="3833023" y="4559857"/>
            <a:ext cx="326371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D5C72668-2B08-014D-AB8C-8119C14A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55" y="3688537"/>
            <a:ext cx="2766564" cy="2366218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111543" y="4218588"/>
            <a:ext cx="427646" cy="24099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21EAD0-0AF7-6840-9B73-FA5301701CE1}"/>
              </a:ext>
            </a:extLst>
          </p:cNvPr>
          <p:cNvCxnSpPr>
            <a:cxnSpLocks/>
          </p:cNvCxnSpPr>
          <p:nvPr/>
        </p:nvCxnSpPr>
        <p:spPr>
          <a:xfrm flipH="1">
            <a:off x="6648918" y="3454563"/>
            <a:ext cx="747960" cy="584999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36BB11-60C9-8B45-952A-ED26C0CDA4FB}"/>
              </a:ext>
            </a:extLst>
          </p:cNvPr>
          <p:cNvSpPr/>
          <p:nvPr/>
        </p:nvSpPr>
        <p:spPr>
          <a:xfrm>
            <a:off x="5954041" y="4000286"/>
            <a:ext cx="713055" cy="6148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CB237-1500-1D43-9FDA-36C4B0CA4A2E}"/>
              </a:ext>
            </a:extLst>
          </p:cNvPr>
          <p:cNvCxnSpPr>
            <a:cxnSpLocks/>
          </p:cNvCxnSpPr>
          <p:nvPr/>
        </p:nvCxnSpPr>
        <p:spPr>
          <a:xfrm flipH="1" flipV="1">
            <a:off x="5094007" y="3454563"/>
            <a:ext cx="860034" cy="5457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82319B-64E3-ED4C-A6F2-4B4C90BC9BDB}"/>
              </a:ext>
            </a:extLst>
          </p:cNvPr>
          <p:cNvSpPr/>
          <p:nvPr/>
        </p:nvSpPr>
        <p:spPr>
          <a:xfrm>
            <a:off x="5073449" y="2036334"/>
            <a:ext cx="2340195" cy="140092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B1F7C349-D241-8A4C-B7D5-84385217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142024" y="2129331"/>
            <a:ext cx="2167548" cy="122149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B7B44004-B9D0-F944-9849-53F14793B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44" y="1524279"/>
            <a:ext cx="3410386" cy="341039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A32D89-86D2-F949-B094-DAC01290F36E}"/>
              </a:ext>
            </a:extLst>
          </p:cNvPr>
          <p:cNvGrpSpPr/>
          <p:nvPr/>
        </p:nvGrpSpPr>
        <p:grpSpPr>
          <a:xfrm>
            <a:off x="1350590" y="3786807"/>
            <a:ext cx="2301950" cy="1895062"/>
            <a:chOff x="1067861" y="1577304"/>
            <a:chExt cx="2521910" cy="20761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44CEED2-F7ED-794A-B7AB-9B5FBCD7343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1C1AB6F-25A6-2F4D-B37F-3D6F615380B2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9F551AF-2A90-E247-A3C1-2CE6FF96A21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4CC45A88-F4E4-7A41-9EFE-D03221DAF435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E8C1812C-FEEE-7C44-B7A8-992797F80912}"/>
                      </a:ext>
                    </a:extLst>
                  </p:cNvPr>
                  <p:cNvCxnSpPr>
                    <a:cxnSpLocks/>
                    <a:stCxn id="193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AF3324C9-17D4-7146-9B23-25E2BF06810B}"/>
                      </a:ext>
                    </a:extLst>
                  </p:cNvPr>
                  <p:cNvCxnSpPr>
                    <a:cxnSpLocks/>
                    <a:stCxn id="192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E518F274-32FB-FE43-BD04-C2995797A225}"/>
                      </a:ext>
                    </a:extLst>
                  </p:cNvPr>
                  <p:cNvCxnSpPr>
                    <a:cxnSpLocks/>
                    <a:stCxn id="191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9516853-3ED1-A949-8DD6-FAEF6AAA57C4}"/>
                      </a:ext>
                    </a:extLst>
                  </p:cNvPr>
                  <p:cNvCxnSpPr>
                    <a:cxnSpLocks/>
                    <a:stCxn id="190" idx="6"/>
                    <a:endCxn id="204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1A14619-06A8-C146-A5CC-22F4EF29EAFF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66793B5-EE48-D84D-BE08-971C9ACD01CD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D4EED870-5E0D-A64B-B506-6E48CE990116}"/>
                      </a:ext>
                    </a:extLst>
                  </p:cNvPr>
                  <p:cNvCxnSpPr>
                    <a:cxnSpLocks/>
                    <a:stCxn id="190" idx="6"/>
                    <a:endCxn id="199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7A71CE79-9243-4447-B0EF-60F8E73A00DB}"/>
                      </a:ext>
                    </a:extLst>
                  </p:cNvPr>
                  <p:cNvCxnSpPr>
                    <a:cxnSpLocks/>
                    <a:stCxn id="191" idx="6"/>
                    <a:endCxn id="199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1248D3CD-A161-B44D-80FE-FC3C180762F8}"/>
                      </a:ext>
                    </a:extLst>
                  </p:cNvPr>
                  <p:cNvCxnSpPr>
                    <a:cxnSpLocks/>
                    <a:stCxn id="192" idx="6"/>
                    <a:endCxn id="199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57CD440E-B5C5-E249-8D49-F74944488717}"/>
                      </a:ext>
                    </a:extLst>
                  </p:cNvPr>
                  <p:cNvCxnSpPr>
                    <a:cxnSpLocks/>
                    <a:stCxn id="193" idx="6"/>
                    <a:endCxn id="199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29BC45-C6D3-D043-BE8A-A8D925C541D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ED624F13-62ED-9347-9746-2B701924B403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CAAB7046-2F18-2C41-9BB2-225587E59721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073F8E20-738F-A843-862B-F5AA9584BB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0776BAB-BF00-AE4D-B8A6-DB64F6CFDB1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7A42C80-25D9-534F-946A-B830180B3D18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4DF09DE-3A1F-554C-8CB1-A31810DB16E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140E4E6-9507-7340-9DE7-18DE853A813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FFFE9637-CDA3-FA4B-A1EF-BA9F01307E84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1CBF5A1F-E2B7-484E-A4AC-078FC46F744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867C1B9D-DF22-3C4F-98DE-71D1820EC36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89A407E-610B-2D4A-8185-42630471FC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A33BFFE-4F6E-8E47-B768-C982FE648624}"/>
                      </a:ext>
                    </a:extLst>
                  </p:cNvPr>
                  <p:cNvCxnSpPr>
                    <a:stCxn id="194" idx="6"/>
                    <a:endCxn id="190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944936DF-252B-0F4E-9903-C19A0140E13A}"/>
                      </a:ext>
                    </a:extLst>
                  </p:cNvPr>
                  <p:cNvCxnSpPr>
                    <a:cxnSpLocks/>
                    <a:stCxn id="194" idx="6"/>
                    <a:endCxn id="191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30B33601-4EC6-0F46-BD0D-66E740719E02}"/>
                      </a:ext>
                    </a:extLst>
                  </p:cNvPr>
                  <p:cNvCxnSpPr>
                    <a:cxnSpLocks/>
                    <a:stCxn id="194" idx="6"/>
                    <a:endCxn id="192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748F0224-910B-BF4F-A00B-113BD8867B6D}"/>
                      </a:ext>
                    </a:extLst>
                  </p:cNvPr>
                  <p:cNvCxnSpPr>
                    <a:cxnSpLocks/>
                    <a:stCxn id="194" idx="6"/>
                    <a:endCxn id="193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CB4BE915-3D75-B64A-8DB4-055EB462613D}"/>
                      </a:ext>
                    </a:extLst>
                  </p:cNvPr>
                  <p:cNvCxnSpPr>
                    <a:cxnSpLocks/>
                    <a:stCxn id="195" idx="6"/>
                    <a:endCxn id="193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D6297DA-60AA-F148-A0E1-A1BA40D2CE5E}"/>
                      </a:ext>
                    </a:extLst>
                  </p:cNvPr>
                  <p:cNvCxnSpPr>
                    <a:cxnSpLocks/>
                    <a:stCxn id="195" idx="6"/>
                    <a:endCxn id="192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E98BE2A7-63DF-F34A-BD43-6A86443D01B3}"/>
                      </a:ext>
                    </a:extLst>
                  </p:cNvPr>
                  <p:cNvCxnSpPr>
                    <a:cxnSpLocks/>
                    <a:stCxn id="195" idx="6"/>
                    <a:endCxn id="191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3BD507A1-CD26-EC40-9867-25743C14D661}"/>
                      </a:ext>
                    </a:extLst>
                  </p:cNvPr>
                  <p:cNvCxnSpPr>
                    <a:cxnSpLocks/>
                    <a:stCxn id="195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161A1742-B028-9046-9333-781222DF320A}"/>
                      </a:ext>
                    </a:extLst>
                  </p:cNvPr>
                  <p:cNvCxnSpPr>
                    <a:cxnSpLocks/>
                    <a:stCxn id="196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3A628C-07FA-ED45-BE39-927EFC476165}"/>
                      </a:ext>
                    </a:extLst>
                  </p:cNvPr>
                  <p:cNvCxnSpPr>
                    <a:cxnSpLocks/>
                    <a:stCxn id="196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DF0800CC-FED6-114D-916F-548FB6DDA144}"/>
                      </a:ext>
                    </a:extLst>
                  </p:cNvPr>
                  <p:cNvCxnSpPr>
                    <a:cxnSpLocks/>
                    <a:stCxn id="196" idx="6"/>
                    <a:endCxn id="192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4F5A7423-9216-754D-8179-5DE71FD49A76}"/>
                      </a:ext>
                    </a:extLst>
                  </p:cNvPr>
                  <p:cNvCxnSpPr>
                    <a:cxnSpLocks/>
                    <a:stCxn id="196" idx="6"/>
                    <a:endCxn id="193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F15C5A1D-1461-DC42-B4AB-7C15A2ECEBFE}"/>
                      </a:ext>
                    </a:extLst>
                  </p:cNvPr>
                  <p:cNvCxnSpPr>
                    <a:cxnSpLocks/>
                    <a:stCxn id="197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C6EC2D34-39D9-124C-BA74-6B2E09DAEB9C}"/>
                      </a:ext>
                    </a:extLst>
                  </p:cNvPr>
                  <p:cNvCxnSpPr>
                    <a:cxnSpLocks/>
                    <a:stCxn id="197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289A7796-D4FB-E541-BCDF-08169F477D5B}"/>
                      </a:ext>
                    </a:extLst>
                  </p:cNvPr>
                  <p:cNvCxnSpPr>
                    <a:cxnSpLocks/>
                    <a:stCxn id="197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F5203B32-ED02-C74C-A2C5-DEA6DB69C3EB}"/>
                      </a:ext>
                    </a:extLst>
                  </p:cNvPr>
                  <p:cNvCxnSpPr>
                    <a:cxnSpLocks/>
                    <a:stCxn id="197" idx="6"/>
                    <a:endCxn id="193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E74DE071-40CD-7D45-8DAD-64FC69112DA4}"/>
                      </a:ext>
                    </a:extLst>
                  </p:cNvPr>
                  <p:cNvCxnSpPr>
                    <a:cxnSpLocks/>
                    <a:stCxn id="198" idx="6"/>
                    <a:endCxn id="193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4CD5F015-8D37-FA46-A7A0-91B00519995E}"/>
                      </a:ext>
                    </a:extLst>
                  </p:cNvPr>
                  <p:cNvCxnSpPr>
                    <a:cxnSpLocks/>
                    <a:stCxn id="198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BECCACC6-D701-5647-9CA1-1312F77CE5EE}"/>
                      </a:ext>
                    </a:extLst>
                  </p:cNvPr>
                  <p:cNvCxnSpPr>
                    <a:cxnSpLocks/>
                    <a:stCxn id="198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5D108D88-F594-5D42-B598-FE59629FAF47}"/>
                      </a:ext>
                    </a:extLst>
                  </p:cNvPr>
                  <p:cNvCxnSpPr>
                    <a:cxnSpLocks/>
                    <a:stCxn id="198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1BCFD33-E242-A449-8FA7-5D07EA0287E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4695934D-9860-994A-ABC2-A809A91CFBF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9FBB5038-4774-C54D-925E-CF9B172A23B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AFF8D59-D6EC-F14E-B552-C3717EA60A3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3DC70AE-2509-E649-AE34-1C2DE8D7B32E}"/>
                      </a:ext>
                    </a:extLst>
                  </p:cNvPr>
                  <p:cNvCxnSpPr>
                    <a:cxnSpLocks/>
                    <a:stCxn id="190" idx="6"/>
                    <a:endCxn id="166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E94F7DA-595F-E147-AB7C-737370AFAEC1}"/>
                      </a:ext>
                    </a:extLst>
                  </p:cNvPr>
                  <p:cNvCxnSpPr>
                    <a:cxnSpLocks/>
                    <a:stCxn id="190" idx="6"/>
                    <a:endCxn id="167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73266DF6-2B3E-4F48-B876-9D51A7D7F4AD}"/>
                      </a:ext>
                    </a:extLst>
                  </p:cNvPr>
                  <p:cNvCxnSpPr>
                    <a:cxnSpLocks/>
                    <a:stCxn id="191" idx="6"/>
                    <a:endCxn id="167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51745AE-2CD3-624E-BDEA-FD4AF66EC995}"/>
                      </a:ext>
                    </a:extLst>
                  </p:cNvPr>
                  <p:cNvCxnSpPr>
                    <a:cxnSpLocks/>
                    <a:stCxn id="191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D5C588B5-3352-A94E-B91A-471EBAE860E8}"/>
                      </a:ext>
                    </a:extLst>
                  </p:cNvPr>
                  <p:cNvCxnSpPr>
                    <a:cxnSpLocks/>
                    <a:stCxn id="192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A744687-5525-F943-A069-F08746E49803}"/>
                      </a:ext>
                    </a:extLst>
                  </p:cNvPr>
                  <p:cNvCxnSpPr>
                    <a:cxnSpLocks/>
                    <a:stCxn id="192" idx="6"/>
                    <a:endCxn id="167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4E33982E-A858-4D4B-B601-4F9F38921F52}"/>
                      </a:ext>
                    </a:extLst>
                  </p:cNvPr>
                  <p:cNvCxnSpPr>
                    <a:cxnSpLocks/>
                    <a:stCxn id="193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F2C5D143-1E1B-0E4C-A44C-73194F6E8DB6}"/>
                      </a:ext>
                    </a:extLst>
                  </p:cNvPr>
                  <p:cNvCxnSpPr>
                    <a:cxnSpLocks/>
                    <a:stCxn id="193" idx="6"/>
                    <a:endCxn id="167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6305A67-9A1E-DD4E-8CF1-E06FD6BED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EF0827A-FD59-3740-A168-87400B6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381F47B-C92A-5F49-B1F1-44B9C745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A1AC924-38EF-C044-98F5-78E69D5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5A0AA27-8A16-7B42-974C-DFDD96D5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1CDB9-69C9-F54F-A8B9-E9329839EFEF}"/>
              </a:ext>
            </a:extLst>
          </p:cNvPr>
          <p:cNvGrpSpPr/>
          <p:nvPr/>
        </p:nvGrpSpPr>
        <p:grpSpPr>
          <a:xfrm>
            <a:off x="2709019" y="3470387"/>
            <a:ext cx="1145006" cy="1943967"/>
            <a:chOff x="2679202" y="3052946"/>
            <a:chExt cx="1221230" cy="207337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B8FB3E8-244F-994A-90D1-8FE2BF26B6FC}"/>
                </a:ext>
              </a:extLst>
            </p:cNvPr>
            <p:cNvSpPr/>
            <p:nvPr/>
          </p:nvSpPr>
          <p:spPr>
            <a:xfrm>
              <a:off x="2765197" y="3945731"/>
              <a:ext cx="446313" cy="117872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5F9C3C6-44F0-824B-A01C-AD1D0520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04053" y="3052946"/>
              <a:ext cx="645855" cy="30678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846F426-BEE1-6342-9E5E-BE9BB991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3449" y="3605144"/>
              <a:ext cx="524369" cy="231698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49337D7-43CA-8C48-A74A-84A0CEC9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10292" y="3588152"/>
              <a:ext cx="579612" cy="262205"/>
            </a:xfrm>
            <a:prstGeom prst="rect">
              <a:avLst/>
            </a:prstGeom>
          </p:spPr>
        </p:pic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221E38FA-5D33-FB41-B2B4-F0237FB95293}"/>
                </a:ext>
              </a:extLst>
            </p:cNvPr>
            <p:cNvSpPr/>
            <p:nvPr/>
          </p:nvSpPr>
          <p:spPr>
            <a:xfrm>
              <a:off x="3265694" y="3945794"/>
              <a:ext cx="439969" cy="118053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97C15760-3E79-E941-B374-5BF93FEF9F08}"/>
                </a:ext>
              </a:extLst>
            </p:cNvPr>
            <p:cNvSpPr/>
            <p:nvPr/>
          </p:nvSpPr>
          <p:spPr>
            <a:xfrm rot="5400000">
              <a:off x="3175387" y="2913303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975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Stochastic Decoder (during training)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220081" y="4479230"/>
            <a:ext cx="665317" cy="589853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009921" y="4552272"/>
            <a:ext cx="283767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>
            <a:off x="3833023" y="4559857"/>
            <a:ext cx="326371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D5C72668-2B08-014D-AB8C-8119C14A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55" y="3688537"/>
            <a:ext cx="2766564" cy="2366218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111543" y="4218588"/>
            <a:ext cx="427646" cy="24099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21EAD0-0AF7-6840-9B73-FA5301701CE1}"/>
              </a:ext>
            </a:extLst>
          </p:cNvPr>
          <p:cNvCxnSpPr>
            <a:cxnSpLocks/>
          </p:cNvCxnSpPr>
          <p:nvPr/>
        </p:nvCxnSpPr>
        <p:spPr>
          <a:xfrm flipH="1">
            <a:off x="6648918" y="3454563"/>
            <a:ext cx="747960" cy="584999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36BB11-60C9-8B45-952A-ED26C0CDA4FB}"/>
              </a:ext>
            </a:extLst>
          </p:cNvPr>
          <p:cNvSpPr/>
          <p:nvPr/>
        </p:nvSpPr>
        <p:spPr>
          <a:xfrm>
            <a:off x="5954041" y="4000286"/>
            <a:ext cx="713055" cy="6148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CB237-1500-1D43-9FDA-36C4B0CA4A2E}"/>
              </a:ext>
            </a:extLst>
          </p:cNvPr>
          <p:cNvCxnSpPr>
            <a:cxnSpLocks/>
          </p:cNvCxnSpPr>
          <p:nvPr/>
        </p:nvCxnSpPr>
        <p:spPr>
          <a:xfrm flipH="1" flipV="1">
            <a:off x="5094007" y="3454563"/>
            <a:ext cx="860034" cy="5457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82319B-64E3-ED4C-A6F2-4B4C90BC9BDB}"/>
              </a:ext>
            </a:extLst>
          </p:cNvPr>
          <p:cNvSpPr/>
          <p:nvPr/>
        </p:nvSpPr>
        <p:spPr>
          <a:xfrm>
            <a:off x="5073449" y="2036334"/>
            <a:ext cx="2340195" cy="140092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B1F7C349-D241-8A4C-B7D5-84385217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142024" y="2129331"/>
            <a:ext cx="2167548" cy="1221491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AB9E2D1-121C-D145-B9F7-E91AB4744F60}"/>
              </a:ext>
            </a:extLst>
          </p:cNvPr>
          <p:cNvGrpSpPr/>
          <p:nvPr/>
        </p:nvGrpSpPr>
        <p:grpSpPr>
          <a:xfrm>
            <a:off x="6425948" y="2839260"/>
            <a:ext cx="233361" cy="213308"/>
            <a:chOff x="5847230" y="3005524"/>
            <a:chExt cx="107257" cy="9804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24B9FD-8828-A343-9F4D-269FBEF20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1D285E-01E5-EF45-AEE9-FD416451B03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7966507" y="2524951"/>
            <a:ext cx="1699815" cy="614548"/>
            <a:chOff x="8155786" y="4928627"/>
            <a:chExt cx="1743911" cy="630490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155786" y="4928627"/>
              <a:ext cx="1045005" cy="378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5" cy="489595"/>
              <a:chOff x="3658423" y="3360800"/>
              <a:chExt cx="225475" cy="489595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B7B44004-B9D0-F944-9849-53F14793B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444" y="1524279"/>
            <a:ext cx="3410386" cy="341039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A32D89-86D2-F949-B094-DAC01290F36E}"/>
              </a:ext>
            </a:extLst>
          </p:cNvPr>
          <p:cNvGrpSpPr/>
          <p:nvPr/>
        </p:nvGrpSpPr>
        <p:grpSpPr>
          <a:xfrm>
            <a:off x="1350590" y="3786807"/>
            <a:ext cx="2301950" cy="1895062"/>
            <a:chOff x="1067861" y="1577304"/>
            <a:chExt cx="2521910" cy="20761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44CEED2-F7ED-794A-B7AB-9B5FBCD7343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1C1AB6F-25A6-2F4D-B37F-3D6F615380B2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9F551AF-2A90-E247-A3C1-2CE6FF96A21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4CC45A88-F4E4-7A41-9EFE-D03221DAF435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E8C1812C-FEEE-7C44-B7A8-992797F80912}"/>
                      </a:ext>
                    </a:extLst>
                  </p:cNvPr>
                  <p:cNvCxnSpPr>
                    <a:cxnSpLocks/>
                    <a:stCxn id="193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AF3324C9-17D4-7146-9B23-25E2BF06810B}"/>
                      </a:ext>
                    </a:extLst>
                  </p:cNvPr>
                  <p:cNvCxnSpPr>
                    <a:cxnSpLocks/>
                    <a:stCxn id="192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E518F274-32FB-FE43-BD04-C2995797A225}"/>
                      </a:ext>
                    </a:extLst>
                  </p:cNvPr>
                  <p:cNvCxnSpPr>
                    <a:cxnSpLocks/>
                    <a:stCxn id="191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9516853-3ED1-A949-8DD6-FAEF6AAA57C4}"/>
                      </a:ext>
                    </a:extLst>
                  </p:cNvPr>
                  <p:cNvCxnSpPr>
                    <a:cxnSpLocks/>
                    <a:stCxn id="190" idx="6"/>
                    <a:endCxn id="204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1A14619-06A8-C146-A5CC-22F4EF29EAFF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66793B5-EE48-D84D-BE08-971C9ACD01CD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D4EED870-5E0D-A64B-B506-6E48CE990116}"/>
                      </a:ext>
                    </a:extLst>
                  </p:cNvPr>
                  <p:cNvCxnSpPr>
                    <a:cxnSpLocks/>
                    <a:stCxn id="190" idx="6"/>
                    <a:endCxn id="199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7A71CE79-9243-4447-B0EF-60F8E73A00DB}"/>
                      </a:ext>
                    </a:extLst>
                  </p:cNvPr>
                  <p:cNvCxnSpPr>
                    <a:cxnSpLocks/>
                    <a:stCxn id="191" idx="6"/>
                    <a:endCxn id="199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1248D3CD-A161-B44D-80FE-FC3C180762F8}"/>
                      </a:ext>
                    </a:extLst>
                  </p:cNvPr>
                  <p:cNvCxnSpPr>
                    <a:cxnSpLocks/>
                    <a:stCxn id="192" idx="6"/>
                    <a:endCxn id="199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57CD440E-B5C5-E249-8D49-F74944488717}"/>
                      </a:ext>
                    </a:extLst>
                  </p:cNvPr>
                  <p:cNvCxnSpPr>
                    <a:cxnSpLocks/>
                    <a:stCxn id="193" idx="6"/>
                    <a:endCxn id="199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29BC45-C6D3-D043-BE8A-A8D925C541D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ED624F13-62ED-9347-9746-2B701924B403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CAAB7046-2F18-2C41-9BB2-225587E59721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073F8E20-738F-A843-862B-F5AA9584BB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0776BAB-BF00-AE4D-B8A6-DB64F6CFDB1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7A42C80-25D9-534F-946A-B830180B3D18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4DF09DE-3A1F-554C-8CB1-A31810DB16E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140E4E6-9507-7340-9DE7-18DE853A813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FFFE9637-CDA3-FA4B-A1EF-BA9F01307E84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1CBF5A1F-E2B7-484E-A4AC-078FC46F744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867C1B9D-DF22-3C4F-98DE-71D1820EC36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89A407E-610B-2D4A-8185-42630471FC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A33BFFE-4F6E-8E47-B768-C982FE648624}"/>
                      </a:ext>
                    </a:extLst>
                  </p:cNvPr>
                  <p:cNvCxnSpPr>
                    <a:stCxn id="194" idx="6"/>
                    <a:endCxn id="190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944936DF-252B-0F4E-9903-C19A0140E13A}"/>
                      </a:ext>
                    </a:extLst>
                  </p:cNvPr>
                  <p:cNvCxnSpPr>
                    <a:cxnSpLocks/>
                    <a:stCxn id="194" idx="6"/>
                    <a:endCxn id="191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30B33601-4EC6-0F46-BD0D-66E740719E02}"/>
                      </a:ext>
                    </a:extLst>
                  </p:cNvPr>
                  <p:cNvCxnSpPr>
                    <a:cxnSpLocks/>
                    <a:stCxn id="194" idx="6"/>
                    <a:endCxn id="192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748F0224-910B-BF4F-A00B-113BD8867B6D}"/>
                      </a:ext>
                    </a:extLst>
                  </p:cNvPr>
                  <p:cNvCxnSpPr>
                    <a:cxnSpLocks/>
                    <a:stCxn id="194" idx="6"/>
                    <a:endCxn id="193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CB4BE915-3D75-B64A-8DB4-055EB462613D}"/>
                      </a:ext>
                    </a:extLst>
                  </p:cNvPr>
                  <p:cNvCxnSpPr>
                    <a:cxnSpLocks/>
                    <a:stCxn id="195" idx="6"/>
                    <a:endCxn id="193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D6297DA-60AA-F148-A0E1-A1BA40D2CE5E}"/>
                      </a:ext>
                    </a:extLst>
                  </p:cNvPr>
                  <p:cNvCxnSpPr>
                    <a:cxnSpLocks/>
                    <a:stCxn id="195" idx="6"/>
                    <a:endCxn id="192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E98BE2A7-63DF-F34A-BD43-6A86443D01B3}"/>
                      </a:ext>
                    </a:extLst>
                  </p:cNvPr>
                  <p:cNvCxnSpPr>
                    <a:cxnSpLocks/>
                    <a:stCxn id="195" idx="6"/>
                    <a:endCxn id="191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3BD507A1-CD26-EC40-9867-25743C14D661}"/>
                      </a:ext>
                    </a:extLst>
                  </p:cNvPr>
                  <p:cNvCxnSpPr>
                    <a:cxnSpLocks/>
                    <a:stCxn id="195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161A1742-B028-9046-9333-781222DF320A}"/>
                      </a:ext>
                    </a:extLst>
                  </p:cNvPr>
                  <p:cNvCxnSpPr>
                    <a:cxnSpLocks/>
                    <a:stCxn id="196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3A628C-07FA-ED45-BE39-927EFC476165}"/>
                      </a:ext>
                    </a:extLst>
                  </p:cNvPr>
                  <p:cNvCxnSpPr>
                    <a:cxnSpLocks/>
                    <a:stCxn id="196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DF0800CC-FED6-114D-916F-548FB6DDA144}"/>
                      </a:ext>
                    </a:extLst>
                  </p:cNvPr>
                  <p:cNvCxnSpPr>
                    <a:cxnSpLocks/>
                    <a:stCxn id="196" idx="6"/>
                    <a:endCxn id="192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4F5A7423-9216-754D-8179-5DE71FD49A76}"/>
                      </a:ext>
                    </a:extLst>
                  </p:cNvPr>
                  <p:cNvCxnSpPr>
                    <a:cxnSpLocks/>
                    <a:stCxn id="196" idx="6"/>
                    <a:endCxn id="193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F15C5A1D-1461-DC42-B4AB-7C15A2ECEBFE}"/>
                      </a:ext>
                    </a:extLst>
                  </p:cNvPr>
                  <p:cNvCxnSpPr>
                    <a:cxnSpLocks/>
                    <a:stCxn id="197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C6EC2D34-39D9-124C-BA74-6B2E09DAEB9C}"/>
                      </a:ext>
                    </a:extLst>
                  </p:cNvPr>
                  <p:cNvCxnSpPr>
                    <a:cxnSpLocks/>
                    <a:stCxn id="197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289A7796-D4FB-E541-BCDF-08169F477D5B}"/>
                      </a:ext>
                    </a:extLst>
                  </p:cNvPr>
                  <p:cNvCxnSpPr>
                    <a:cxnSpLocks/>
                    <a:stCxn id="197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F5203B32-ED02-C74C-A2C5-DEA6DB69C3EB}"/>
                      </a:ext>
                    </a:extLst>
                  </p:cNvPr>
                  <p:cNvCxnSpPr>
                    <a:cxnSpLocks/>
                    <a:stCxn id="197" idx="6"/>
                    <a:endCxn id="193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E74DE071-40CD-7D45-8DAD-64FC69112DA4}"/>
                      </a:ext>
                    </a:extLst>
                  </p:cNvPr>
                  <p:cNvCxnSpPr>
                    <a:cxnSpLocks/>
                    <a:stCxn id="198" idx="6"/>
                    <a:endCxn id="193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4CD5F015-8D37-FA46-A7A0-91B00519995E}"/>
                      </a:ext>
                    </a:extLst>
                  </p:cNvPr>
                  <p:cNvCxnSpPr>
                    <a:cxnSpLocks/>
                    <a:stCxn id="198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BECCACC6-D701-5647-9CA1-1312F77CE5EE}"/>
                      </a:ext>
                    </a:extLst>
                  </p:cNvPr>
                  <p:cNvCxnSpPr>
                    <a:cxnSpLocks/>
                    <a:stCxn id="198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5D108D88-F594-5D42-B598-FE59629FAF47}"/>
                      </a:ext>
                    </a:extLst>
                  </p:cNvPr>
                  <p:cNvCxnSpPr>
                    <a:cxnSpLocks/>
                    <a:stCxn id="198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1BCFD33-E242-A449-8FA7-5D07EA0287E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4695934D-9860-994A-ABC2-A809A91CFBF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9FBB5038-4774-C54D-925E-CF9B172A23B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AFF8D59-D6EC-F14E-B552-C3717EA60A3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3DC70AE-2509-E649-AE34-1C2DE8D7B32E}"/>
                      </a:ext>
                    </a:extLst>
                  </p:cNvPr>
                  <p:cNvCxnSpPr>
                    <a:cxnSpLocks/>
                    <a:stCxn id="190" idx="6"/>
                    <a:endCxn id="166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E94F7DA-595F-E147-AB7C-737370AFAEC1}"/>
                      </a:ext>
                    </a:extLst>
                  </p:cNvPr>
                  <p:cNvCxnSpPr>
                    <a:cxnSpLocks/>
                    <a:stCxn id="190" idx="6"/>
                    <a:endCxn id="167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73266DF6-2B3E-4F48-B876-9D51A7D7F4AD}"/>
                      </a:ext>
                    </a:extLst>
                  </p:cNvPr>
                  <p:cNvCxnSpPr>
                    <a:cxnSpLocks/>
                    <a:stCxn id="191" idx="6"/>
                    <a:endCxn id="167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51745AE-2CD3-624E-BDEA-FD4AF66EC995}"/>
                      </a:ext>
                    </a:extLst>
                  </p:cNvPr>
                  <p:cNvCxnSpPr>
                    <a:cxnSpLocks/>
                    <a:stCxn id="191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D5C588B5-3352-A94E-B91A-471EBAE860E8}"/>
                      </a:ext>
                    </a:extLst>
                  </p:cNvPr>
                  <p:cNvCxnSpPr>
                    <a:cxnSpLocks/>
                    <a:stCxn id="192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A744687-5525-F943-A069-F08746E49803}"/>
                      </a:ext>
                    </a:extLst>
                  </p:cNvPr>
                  <p:cNvCxnSpPr>
                    <a:cxnSpLocks/>
                    <a:stCxn id="192" idx="6"/>
                    <a:endCxn id="167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4E33982E-A858-4D4B-B601-4F9F38921F52}"/>
                      </a:ext>
                    </a:extLst>
                  </p:cNvPr>
                  <p:cNvCxnSpPr>
                    <a:cxnSpLocks/>
                    <a:stCxn id="193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F2C5D143-1E1B-0E4C-A44C-73194F6E8DB6}"/>
                      </a:ext>
                    </a:extLst>
                  </p:cNvPr>
                  <p:cNvCxnSpPr>
                    <a:cxnSpLocks/>
                    <a:stCxn id="193" idx="6"/>
                    <a:endCxn id="167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6305A67-9A1E-DD4E-8CF1-E06FD6BED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EF0827A-FD59-3740-A168-87400B6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381F47B-C92A-5F49-B1F1-44B9C745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A1AC924-38EF-C044-98F5-78E69D5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5A0AA27-8A16-7B42-974C-DFDD96D5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1CDB9-69C9-F54F-A8B9-E9329839EFEF}"/>
              </a:ext>
            </a:extLst>
          </p:cNvPr>
          <p:cNvGrpSpPr/>
          <p:nvPr/>
        </p:nvGrpSpPr>
        <p:grpSpPr>
          <a:xfrm>
            <a:off x="2709019" y="3470387"/>
            <a:ext cx="1145006" cy="1943967"/>
            <a:chOff x="2679202" y="3052946"/>
            <a:chExt cx="1221230" cy="207337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B8FB3E8-244F-994A-90D1-8FE2BF26B6FC}"/>
                </a:ext>
              </a:extLst>
            </p:cNvPr>
            <p:cNvSpPr/>
            <p:nvPr/>
          </p:nvSpPr>
          <p:spPr>
            <a:xfrm>
              <a:off x="2765197" y="3945731"/>
              <a:ext cx="446313" cy="117872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5F9C3C6-44F0-824B-A01C-AD1D0520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04053" y="3052946"/>
              <a:ext cx="645855" cy="30678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846F426-BEE1-6342-9E5E-BE9BB991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3449" y="3605144"/>
              <a:ext cx="524369" cy="231698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49337D7-43CA-8C48-A74A-84A0CEC9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10292" y="3588152"/>
              <a:ext cx="579612" cy="262205"/>
            </a:xfrm>
            <a:prstGeom prst="rect">
              <a:avLst/>
            </a:prstGeom>
          </p:spPr>
        </p:pic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221E38FA-5D33-FB41-B2B4-F0237FB95293}"/>
                </a:ext>
              </a:extLst>
            </p:cNvPr>
            <p:cNvSpPr/>
            <p:nvPr/>
          </p:nvSpPr>
          <p:spPr>
            <a:xfrm>
              <a:off x="3265694" y="3945794"/>
              <a:ext cx="439969" cy="118053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97C15760-3E79-E941-B374-5BF93FEF9F08}"/>
                </a:ext>
              </a:extLst>
            </p:cNvPr>
            <p:cNvSpPr/>
            <p:nvPr/>
          </p:nvSpPr>
          <p:spPr>
            <a:xfrm rot="5400000">
              <a:off x="3175387" y="2913303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49F28FB-742A-A948-B5C9-B74BB4FE0200}"/>
              </a:ext>
            </a:extLst>
          </p:cNvPr>
          <p:cNvGrpSpPr/>
          <p:nvPr/>
        </p:nvGrpSpPr>
        <p:grpSpPr>
          <a:xfrm>
            <a:off x="7950292" y="1040461"/>
            <a:ext cx="3410386" cy="694909"/>
            <a:chOff x="7002213" y="541172"/>
            <a:chExt cx="3410386" cy="694909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310869D-9AAF-DC48-AA74-3A2EB314512B}"/>
                </a:ext>
              </a:extLst>
            </p:cNvPr>
            <p:cNvSpPr txBox="1"/>
            <p:nvPr/>
          </p:nvSpPr>
          <p:spPr>
            <a:xfrm>
              <a:off x="7002213" y="589750"/>
              <a:ext cx="341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1. </a:t>
              </a:r>
              <a:r>
                <a:rPr lang="en-US" u="sng" dirty="0"/>
                <a:t>Sample</a:t>
              </a:r>
              <a:r>
                <a:rPr lang="en-US" dirty="0"/>
                <a:t> a code        from the predicted Gaussian 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9481736-066A-2B4F-8CFD-75EB43D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26886" y="541172"/>
              <a:ext cx="215900" cy="330200"/>
            </a:xfrm>
            <a:prstGeom prst="rect">
              <a:avLst/>
            </a:prstGeom>
          </p:spPr>
        </p:pic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090204AA-67A6-0A4D-8FE7-8E6A1E7900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758" r="72923" b="-1"/>
          <a:stretch/>
        </p:blipFill>
        <p:spPr>
          <a:xfrm>
            <a:off x="10270230" y="1346237"/>
            <a:ext cx="882135" cy="377127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92077AA-A02C-1249-AB07-B5502C202DE4}"/>
              </a:ext>
            </a:extLst>
          </p:cNvPr>
          <p:cNvGrpSpPr/>
          <p:nvPr/>
        </p:nvGrpSpPr>
        <p:grpSpPr>
          <a:xfrm>
            <a:off x="6351705" y="4321182"/>
            <a:ext cx="127145" cy="116219"/>
            <a:chOff x="5847230" y="3005524"/>
            <a:chExt cx="107257" cy="9804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7099B6A-521F-7440-965B-A4CD6C29D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DF3DC6-3E0C-B348-98F1-6AEFA9DB64E0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740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Stochastic Decoder (during training)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220081" y="4479230"/>
            <a:ext cx="665317" cy="589853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009921" y="4552272"/>
            <a:ext cx="283767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>
            <a:off x="3833023" y="4559857"/>
            <a:ext cx="326371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D5C72668-2B08-014D-AB8C-8119C14A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55" y="3688537"/>
            <a:ext cx="2766564" cy="2366218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111543" y="4218588"/>
            <a:ext cx="427646" cy="24099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21EAD0-0AF7-6840-9B73-FA5301701CE1}"/>
              </a:ext>
            </a:extLst>
          </p:cNvPr>
          <p:cNvCxnSpPr>
            <a:cxnSpLocks/>
          </p:cNvCxnSpPr>
          <p:nvPr/>
        </p:nvCxnSpPr>
        <p:spPr>
          <a:xfrm flipH="1">
            <a:off x="6648918" y="3454563"/>
            <a:ext cx="747960" cy="584999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36BB11-60C9-8B45-952A-ED26C0CDA4FB}"/>
              </a:ext>
            </a:extLst>
          </p:cNvPr>
          <p:cNvSpPr/>
          <p:nvPr/>
        </p:nvSpPr>
        <p:spPr>
          <a:xfrm>
            <a:off x="5954041" y="4000286"/>
            <a:ext cx="713055" cy="6148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CB237-1500-1D43-9FDA-36C4B0CA4A2E}"/>
              </a:ext>
            </a:extLst>
          </p:cNvPr>
          <p:cNvCxnSpPr>
            <a:cxnSpLocks/>
          </p:cNvCxnSpPr>
          <p:nvPr/>
        </p:nvCxnSpPr>
        <p:spPr>
          <a:xfrm flipH="1" flipV="1">
            <a:off x="5094007" y="3454563"/>
            <a:ext cx="860034" cy="5457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82319B-64E3-ED4C-A6F2-4B4C90BC9BDB}"/>
              </a:ext>
            </a:extLst>
          </p:cNvPr>
          <p:cNvSpPr/>
          <p:nvPr/>
        </p:nvSpPr>
        <p:spPr>
          <a:xfrm>
            <a:off x="5073449" y="2036334"/>
            <a:ext cx="2340195" cy="140092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B1F7C349-D241-8A4C-B7D5-84385217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142024" y="2129331"/>
            <a:ext cx="2167548" cy="1221491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AB9E2D1-121C-D145-B9F7-E91AB4744F60}"/>
              </a:ext>
            </a:extLst>
          </p:cNvPr>
          <p:cNvGrpSpPr/>
          <p:nvPr/>
        </p:nvGrpSpPr>
        <p:grpSpPr>
          <a:xfrm>
            <a:off x="6425948" y="2839260"/>
            <a:ext cx="233361" cy="213308"/>
            <a:chOff x="5847230" y="3005524"/>
            <a:chExt cx="107257" cy="9804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24B9FD-8828-A343-9F4D-269FBEF20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1D285E-01E5-EF45-AEE9-FD416451B03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7966507" y="2063034"/>
            <a:ext cx="2843570" cy="1548807"/>
            <a:chOff x="8155786" y="4454729"/>
            <a:chExt cx="2917337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155786" y="4928627"/>
              <a:ext cx="1045005" cy="378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D424C558-F621-714F-AF97-3F3AF69D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1001110" y="2444524"/>
            <a:ext cx="731534" cy="64856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86900246-43C9-FB42-8C82-977DE7EEB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7532" y="2064110"/>
            <a:ext cx="290381" cy="23230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B7B44004-B9D0-F944-9849-53F14793B4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5444" y="1524279"/>
            <a:ext cx="3410386" cy="34103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5EB0664-7DAE-584C-977F-F391FACED5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1561" y="2080265"/>
            <a:ext cx="731534" cy="356142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A32D89-86D2-F949-B094-DAC01290F36E}"/>
              </a:ext>
            </a:extLst>
          </p:cNvPr>
          <p:cNvGrpSpPr/>
          <p:nvPr/>
        </p:nvGrpSpPr>
        <p:grpSpPr>
          <a:xfrm>
            <a:off x="1350590" y="3786807"/>
            <a:ext cx="2301950" cy="1895062"/>
            <a:chOff x="1067861" y="1577304"/>
            <a:chExt cx="2521910" cy="20761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44CEED2-F7ED-794A-B7AB-9B5FBCD7343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1C1AB6F-25A6-2F4D-B37F-3D6F615380B2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9F551AF-2A90-E247-A3C1-2CE6FF96A21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4CC45A88-F4E4-7A41-9EFE-D03221DAF435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E8C1812C-FEEE-7C44-B7A8-992797F80912}"/>
                      </a:ext>
                    </a:extLst>
                  </p:cNvPr>
                  <p:cNvCxnSpPr>
                    <a:cxnSpLocks/>
                    <a:stCxn id="193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AF3324C9-17D4-7146-9B23-25E2BF06810B}"/>
                      </a:ext>
                    </a:extLst>
                  </p:cNvPr>
                  <p:cNvCxnSpPr>
                    <a:cxnSpLocks/>
                    <a:stCxn id="192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E518F274-32FB-FE43-BD04-C2995797A225}"/>
                      </a:ext>
                    </a:extLst>
                  </p:cNvPr>
                  <p:cNvCxnSpPr>
                    <a:cxnSpLocks/>
                    <a:stCxn id="191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9516853-3ED1-A949-8DD6-FAEF6AAA57C4}"/>
                      </a:ext>
                    </a:extLst>
                  </p:cNvPr>
                  <p:cNvCxnSpPr>
                    <a:cxnSpLocks/>
                    <a:stCxn id="190" idx="6"/>
                    <a:endCxn id="204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1A14619-06A8-C146-A5CC-22F4EF29EAFF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66793B5-EE48-D84D-BE08-971C9ACD01CD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D4EED870-5E0D-A64B-B506-6E48CE990116}"/>
                      </a:ext>
                    </a:extLst>
                  </p:cNvPr>
                  <p:cNvCxnSpPr>
                    <a:cxnSpLocks/>
                    <a:stCxn id="190" idx="6"/>
                    <a:endCxn id="199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7A71CE79-9243-4447-B0EF-60F8E73A00DB}"/>
                      </a:ext>
                    </a:extLst>
                  </p:cNvPr>
                  <p:cNvCxnSpPr>
                    <a:cxnSpLocks/>
                    <a:stCxn id="191" idx="6"/>
                    <a:endCxn id="199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1248D3CD-A161-B44D-80FE-FC3C180762F8}"/>
                      </a:ext>
                    </a:extLst>
                  </p:cNvPr>
                  <p:cNvCxnSpPr>
                    <a:cxnSpLocks/>
                    <a:stCxn id="192" idx="6"/>
                    <a:endCxn id="199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57CD440E-B5C5-E249-8D49-F74944488717}"/>
                      </a:ext>
                    </a:extLst>
                  </p:cNvPr>
                  <p:cNvCxnSpPr>
                    <a:cxnSpLocks/>
                    <a:stCxn id="193" idx="6"/>
                    <a:endCxn id="199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29BC45-C6D3-D043-BE8A-A8D925C541D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ED624F13-62ED-9347-9746-2B701924B403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CAAB7046-2F18-2C41-9BB2-225587E59721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073F8E20-738F-A843-862B-F5AA9584BB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0776BAB-BF00-AE4D-B8A6-DB64F6CFDB1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7A42C80-25D9-534F-946A-B830180B3D18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4DF09DE-3A1F-554C-8CB1-A31810DB16E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140E4E6-9507-7340-9DE7-18DE853A813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FFFE9637-CDA3-FA4B-A1EF-BA9F01307E84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1CBF5A1F-E2B7-484E-A4AC-078FC46F744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867C1B9D-DF22-3C4F-98DE-71D1820EC36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89A407E-610B-2D4A-8185-42630471FC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A33BFFE-4F6E-8E47-B768-C982FE648624}"/>
                      </a:ext>
                    </a:extLst>
                  </p:cNvPr>
                  <p:cNvCxnSpPr>
                    <a:stCxn id="194" idx="6"/>
                    <a:endCxn id="190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944936DF-252B-0F4E-9903-C19A0140E13A}"/>
                      </a:ext>
                    </a:extLst>
                  </p:cNvPr>
                  <p:cNvCxnSpPr>
                    <a:cxnSpLocks/>
                    <a:stCxn id="194" idx="6"/>
                    <a:endCxn id="191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30B33601-4EC6-0F46-BD0D-66E740719E02}"/>
                      </a:ext>
                    </a:extLst>
                  </p:cNvPr>
                  <p:cNvCxnSpPr>
                    <a:cxnSpLocks/>
                    <a:stCxn id="194" idx="6"/>
                    <a:endCxn id="192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748F0224-910B-BF4F-A00B-113BD8867B6D}"/>
                      </a:ext>
                    </a:extLst>
                  </p:cNvPr>
                  <p:cNvCxnSpPr>
                    <a:cxnSpLocks/>
                    <a:stCxn id="194" idx="6"/>
                    <a:endCxn id="193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CB4BE915-3D75-B64A-8DB4-055EB462613D}"/>
                      </a:ext>
                    </a:extLst>
                  </p:cNvPr>
                  <p:cNvCxnSpPr>
                    <a:cxnSpLocks/>
                    <a:stCxn id="195" idx="6"/>
                    <a:endCxn id="193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D6297DA-60AA-F148-A0E1-A1BA40D2CE5E}"/>
                      </a:ext>
                    </a:extLst>
                  </p:cNvPr>
                  <p:cNvCxnSpPr>
                    <a:cxnSpLocks/>
                    <a:stCxn id="195" idx="6"/>
                    <a:endCxn id="192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E98BE2A7-63DF-F34A-BD43-6A86443D01B3}"/>
                      </a:ext>
                    </a:extLst>
                  </p:cNvPr>
                  <p:cNvCxnSpPr>
                    <a:cxnSpLocks/>
                    <a:stCxn id="195" idx="6"/>
                    <a:endCxn id="191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3BD507A1-CD26-EC40-9867-25743C14D661}"/>
                      </a:ext>
                    </a:extLst>
                  </p:cNvPr>
                  <p:cNvCxnSpPr>
                    <a:cxnSpLocks/>
                    <a:stCxn id="195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161A1742-B028-9046-9333-781222DF320A}"/>
                      </a:ext>
                    </a:extLst>
                  </p:cNvPr>
                  <p:cNvCxnSpPr>
                    <a:cxnSpLocks/>
                    <a:stCxn id="196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3A628C-07FA-ED45-BE39-927EFC476165}"/>
                      </a:ext>
                    </a:extLst>
                  </p:cNvPr>
                  <p:cNvCxnSpPr>
                    <a:cxnSpLocks/>
                    <a:stCxn id="196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DF0800CC-FED6-114D-916F-548FB6DDA144}"/>
                      </a:ext>
                    </a:extLst>
                  </p:cNvPr>
                  <p:cNvCxnSpPr>
                    <a:cxnSpLocks/>
                    <a:stCxn id="196" idx="6"/>
                    <a:endCxn id="192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4F5A7423-9216-754D-8179-5DE71FD49A76}"/>
                      </a:ext>
                    </a:extLst>
                  </p:cNvPr>
                  <p:cNvCxnSpPr>
                    <a:cxnSpLocks/>
                    <a:stCxn id="196" idx="6"/>
                    <a:endCxn id="193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F15C5A1D-1461-DC42-B4AB-7C15A2ECEBFE}"/>
                      </a:ext>
                    </a:extLst>
                  </p:cNvPr>
                  <p:cNvCxnSpPr>
                    <a:cxnSpLocks/>
                    <a:stCxn id="197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C6EC2D34-39D9-124C-BA74-6B2E09DAEB9C}"/>
                      </a:ext>
                    </a:extLst>
                  </p:cNvPr>
                  <p:cNvCxnSpPr>
                    <a:cxnSpLocks/>
                    <a:stCxn id="197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289A7796-D4FB-E541-BCDF-08169F477D5B}"/>
                      </a:ext>
                    </a:extLst>
                  </p:cNvPr>
                  <p:cNvCxnSpPr>
                    <a:cxnSpLocks/>
                    <a:stCxn id="197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F5203B32-ED02-C74C-A2C5-DEA6DB69C3EB}"/>
                      </a:ext>
                    </a:extLst>
                  </p:cNvPr>
                  <p:cNvCxnSpPr>
                    <a:cxnSpLocks/>
                    <a:stCxn id="197" idx="6"/>
                    <a:endCxn id="193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E74DE071-40CD-7D45-8DAD-64FC69112DA4}"/>
                      </a:ext>
                    </a:extLst>
                  </p:cNvPr>
                  <p:cNvCxnSpPr>
                    <a:cxnSpLocks/>
                    <a:stCxn id="198" idx="6"/>
                    <a:endCxn id="193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4CD5F015-8D37-FA46-A7A0-91B00519995E}"/>
                      </a:ext>
                    </a:extLst>
                  </p:cNvPr>
                  <p:cNvCxnSpPr>
                    <a:cxnSpLocks/>
                    <a:stCxn id="198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BECCACC6-D701-5647-9CA1-1312F77CE5EE}"/>
                      </a:ext>
                    </a:extLst>
                  </p:cNvPr>
                  <p:cNvCxnSpPr>
                    <a:cxnSpLocks/>
                    <a:stCxn id="198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5D108D88-F594-5D42-B598-FE59629FAF47}"/>
                      </a:ext>
                    </a:extLst>
                  </p:cNvPr>
                  <p:cNvCxnSpPr>
                    <a:cxnSpLocks/>
                    <a:stCxn id="198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1BCFD33-E242-A449-8FA7-5D07EA0287E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4695934D-9860-994A-ABC2-A809A91CFBF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9FBB5038-4774-C54D-925E-CF9B172A23B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AFF8D59-D6EC-F14E-B552-C3717EA60A3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3DC70AE-2509-E649-AE34-1C2DE8D7B32E}"/>
                      </a:ext>
                    </a:extLst>
                  </p:cNvPr>
                  <p:cNvCxnSpPr>
                    <a:cxnSpLocks/>
                    <a:stCxn id="190" idx="6"/>
                    <a:endCxn id="166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E94F7DA-595F-E147-AB7C-737370AFAEC1}"/>
                      </a:ext>
                    </a:extLst>
                  </p:cNvPr>
                  <p:cNvCxnSpPr>
                    <a:cxnSpLocks/>
                    <a:stCxn id="190" idx="6"/>
                    <a:endCxn id="167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73266DF6-2B3E-4F48-B876-9D51A7D7F4AD}"/>
                      </a:ext>
                    </a:extLst>
                  </p:cNvPr>
                  <p:cNvCxnSpPr>
                    <a:cxnSpLocks/>
                    <a:stCxn id="191" idx="6"/>
                    <a:endCxn id="167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51745AE-2CD3-624E-BDEA-FD4AF66EC995}"/>
                      </a:ext>
                    </a:extLst>
                  </p:cNvPr>
                  <p:cNvCxnSpPr>
                    <a:cxnSpLocks/>
                    <a:stCxn id="191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D5C588B5-3352-A94E-B91A-471EBAE860E8}"/>
                      </a:ext>
                    </a:extLst>
                  </p:cNvPr>
                  <p:cNvCxnSpPr>
                    <a:cxnSpLocks/>
                    <a:stCxn id="192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A744687-5525-F943-A069-F08746E49803}"/>
                      </a:ext>
                    </a:extLst>
                  </p:cNvPr>
                  <p:cNvCxnSpPr>
                    <a:cxnSpLocks/>
                    <a:stCxn id="192" idx="6"/>
                    <a:endCxn id="167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4E33982E-A858-4D4B-B601-4F9F38921F52}"/>
                      </a:ext>
                    </a:extLst>
                  </p:cNvPr>
                  <p:cNvCxnSpPr>
                    <a:cxnSpLocks/>
                    <a:stCxn id="193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F2C5D143-1E1B-0E4C-A44C-73194F6E8DB6}"/>
                      </a:ext>
                    </a:extLst>
                  </p:cNvPr>
                  <p:cNvCxnSpPr>
                    <a:cxnSpLocks/>
                    <a:stCxn id="193" idx="6"/>
                    <a:endCxn id="167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6305A67-9A1E-DD4E-8CF1-E06FD6BED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EF0827A-FD59-3740-A168-87400B6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381F47B-C92A-5F49-B1F1-44B9C745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A1AC924-38EF-C044-98F5-78E69D5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5A0AA27-8A16-7B42-974C-DFDD96D5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1CDB9-69C9-F54F-A8B9-E9329839EFEF}"/>
              </a:ext>
            </a:extLst>
          </p:cNvPr>
          <p:cNvGrpSpPr/>
          <p:nvPr/>
        </p:nvGrpSpPr>
        <p:grpSpPr>
          <a:xfrm>
            <a:off x="2709019" y="3470387"/>
            <a:ext cx="1145006" cy="1943967"/>
            <a:chOff x="2679202" y="3052946"/>
            <a:chExt cx="1221230" cy="207337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B8FB3E8-244F-994A-90D1-8FE2BF26B6FC}"/>
                </a:ext>
              </a:extLst>
            </p:cNvPr>
            <p:cNvSpPr/>
            <p:nvPr/>
          </p:nvSpPr>
          <p:spPr>
            <a:xfrm>
              <a:off x="2765197" y="3945731"/>
              <a:ext cx="446313" cy="117872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5F9C3C6-44F0-824B-A01C-AD1D0520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04053" y="3052946"/>
              <a:ext cx="645855" cy="30678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846F426-BEE1-6342-9E5E-BE9BB991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693449" y="3605144"/>
              <a:ext cx="524369" cy="231698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49337D7-43CA-8C48-A74A-84A0CEC9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10292" y="3588152"/>
              <a:ext cx="579612" cy="262205"/>
            </a:xfrm>
            <a:prstGeom prst="rect">
              <a:avLst/>
            </a:prstGeom>
          </p:spPr>
        </p:pic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221E38FA-5D33-FB41-B2B4-F0237FB95293}"/>
                </a:ext>
              </a:extLst>
            </p:cNvPr>
            <p:cNvSpPr/>
            <p:nvPr/>
          </p:nvSpPr>
          <p:spPr>
            <a:xfrm>
              <a:off x="3265694" y="3945794"/>
              <a:ext cx="439969" cy="118053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97C15760-3E79-E941-B374-5BF93FEF9F08}"/>
                </a:ext>
              </a:extLst>
            </p:cNvPr>
            <p:cNvSpPr/>
            <p:nvPr/>
          </p:nvSpPr>
          <p:spPr>
            <a:xfrm rot="5400000">
              <a:off x="3175387" y="2913303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3546EEB-52D9-B645-B693-E1BD4BDC3524}"/>
              </a:ext>
            </a:extLst>
          </p:cNvPr>
          <p:cNvGrpSpPr/>
          <p:nvPr/>
        </p:nvGrpSpPr>
        <p:grpSpPr>
          <a:xfrm>
            <a:off x="7975003" y="4028722"/>
            <a:ext cx="3804836" cy="923330"/>
            <a:chOff x="7002213" y="589750"/>
            <a:chExt cx="3804836" cy="92333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18A607B-C65F-224A-90A1-71F0377BAD36}"/>
                </a:ext>
              </a:extLst>
            </p:cNvPr>
            <p:cNvSpPr txBox="1"/>
            <p:nvPr/>
          </p:nvSpPr>
          <p:spPr>
            <a:xfrm>
              <a:off x="7002213" y="589750"/>
              <a:ext cx="3804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2.</a:t>
              </a:r>
            </a:p>
            <a:p>
              <a:r>
                <a:rPr lang="en-US" dirty="0"/>
                <a:t>Decode        with a standard  decoder,</a:t>
              </a:r>
            </a:p>
            <a:p>
              <a:r>
                <a:rPr lang="en-US" dirty="0"/>
                <a:t>similar to a basic AE.</a:t>
              </a:r>
            </a:p>
          </p:txBody>
        </p:sp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AC53C91F-87D3-3941-A183-22E8018D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901874" y="797875"/>
              <a:ext cx="215900" cy="330200"/>
            </a:xfrm>
            <a:prstGeom prst="rect">
              <a:avLst/>
            </a:prstGeom>
          </p:spPr>
        </p:pic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49F28FB-742A-A948-B5C9-B74BB4FE0200}"/>
              </a:ext>
            </a:extLst>
          </p:cNvPr>
          <p:cNvGrpSpPr/>
          <p:nvPr/>
        </p:nvGrpSpPr>
        <p:grpSpPr>
          <a:xfrm>
            <a:off x="7950292" y="1040461"/>
            <a:ext cx="3410386" cy="694909"/>
            <a:chOff x="7002213" y="541172"/>
            <a:chExt cx="3410386" cy="694909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310869D-9AAF-DC48-AA74-3A2EB314512B}"/>
                </a:ext>
              </a:extLst>
            </p:cNvPr>
            <p:cNvSpPr txBox="1"/>
            <p:nvPr/>
          </p:nvSpPr>
          <p:spPr>
            <a:xfrm>
              <a:off x="7002213" y="589750"/>
              <a:ext cx="341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1. </a:t>
              </a:r>
              <a:r>
                <a:rPr lang="en-US" u="sng" dirty="0"/>
                <a:t>Sample</a:t>
              </a:r>
              <a:r>
                <a:rPr lang="en-US" dirty="0"/>
                <a:t> a code        from the predicted Gaussian 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9481736-066A-2B4F-8CFD-75EB43D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226886" y="541172"/>
              <a:ext cx="215900" cy="330200"/>
            </a:xfrm>
            <a:prstGeom prst="rect">
              <a:avLst/>
            </a:prstGeom>
          </p:spPr>
        </p:pic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090204AA-67A6-0A4D-8FE7-8E6A1E7900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5758" r="72923" b="-1"/>
          <a:stretch/>
        </p:blipFill>
        <p:spPr>
          <a:xfrm>
            <a:off x="10270230" y="1346237"/>
            <a:ext cx="882135" cy="377127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A296E9E-8024-D542-9B81-5A91EEA42D76}"/>
              </a:ext>
            </a:extLst>
          </p:cNvPr>
          <p:cNvGrpSpPr/>
          <p:nvPr/>
        </p:nvGrpSpPr>
        <p:grpSpPr>
          <a:xfrm>
            <a:off x="6351705" y="4321182"/>
            <a:ext cx="127145" cy="116219"/>
            <a:chOff x="5847230" y="3005524"/>
            <a:chExt cx="107257" cy="9804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032009-1BAF-2F48-854A-327D49CA8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BF8E37D-27D3-2847-9AA8-2DA0C415FFA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329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Stochastic Decoder (during training)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220081" y="4479230"/>
            <a:ext cx="665317" cy="589853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009921" y="4552272"/>
            <a:ext cx="283767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>
            <a:off x="3833023" y="4559857"/>
            <a:ext cx="326371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D5C72668-2B08-014D-AB8C-8119C14A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55" y="3688537"/>
            <a:ext cx="2766564" cy="2366218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111543" y="4218588"/>
            <a:ext cx="427646" cy="24099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21EAD0-0AF7-6840-9B73-FA5301701CE1}"/>
              </a:ext>
            </a:extLst>
          </p:cNvPr>
          <p:cNvCxnSpPr>
            <a:cxnSpLocks/>
          </p:cNvCxnSpPr>
          <p:nvPr/>
        </p:nvCxnSpPr>
        <p:spPr>
          <a:xfrm flipH="1">
            <a:off x="6648918" y="3454563"/>
            <a:ext cx="747960" cy="584999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36BB11-60C9-8B45-952A-ED26C0CDA4FB}"/>
              </a:ext>
            </a:extLst>
          </p:cNvPr>
          <p:cNvSpPr/>
          <p:nvPr/>
        </p:nvSpPr>
        <p:spPr>
          <a:xfrm>
            <a:off x="5954041" y="4000286"/>
            <a:ext cx="713055" cy="6148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CB237-1500-1D43-9FDA-36C4B0CA4A2E}"/>
              </a:ext>
            </a:extLst>
          </p:cNvPr>
          <p:cNvCxnSpPr>
            <a:cxnSpLocks/>
          </p:cNvCxnSpPr>
          <p:nvPr/>
        </p:nvCxnSpPr>
        <p:spPr>
          <a:xfrm flipH="1" flipV="1">
            <a:off x="5094007" y="3454563"/>
            <a:ext cx="860034" cy="5457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82319B-64E3-ED4C-A6F2-4B4C90BC9BDB}"/>
              </a:ext>
            </a:extLst>
          </p:cNvPr>
          <p:cNvSpPr/>
          <p:nvPr/>
        </p:nvSpPr>
        <p:spPr>
          <a:xfrm>
            <a:off x="5073449" y="2036334"/>
            <a:ext cx="2340195" cy="140092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B1F7C349-D241-8A4C-B7D5-84385217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142024" y="2129331"/>
            <a:ext cx="2167548" cy="1221491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AB9E2D1-121C-D145-B9F7-E91AB4744F60}"/>
              </a:ext>
            </a:extLst>
          </p:cNvPr>
          <p:cNvGrpSpPr/>
          <p:nvPr/>
        </p:nvGrpSpPr>
        <p:grpSpPr>
          <a:xfrm>
            <a:off x="6425948" y="2839260"/>
            <a:ext cx="233361" cy="213308"/>
            <a:chOff x="5847230" y="3005524"/>
            <a:chExt cx="107257" cy="9804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24B9FD-8828-A343-9F4D-269FBEF20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1D285E-01E5-EF45-AEE9-FD416451B03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8070580" y="2063034"/>
            <a:ext cx="2739498" cy="1548807"/>
            <a:chOff x="8262558" y="4454729"/>
            <a:chExt cx="2810565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D424C558-F621-714F-AF97-3F3AF69D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1001110" y="2444524"/>
            <a:ext cx="731534" cy="64856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86900246-43C9-FB42-8C82-977DE7EEB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7532" y="2064110"/>
            <a:ext cx="290381" cy="23230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5EB0664-7DAE-584C-977F-F391FACED5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1561" y="2080265"/>
            <a:ext cx="731534" cy="356142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A32D89-86D2-F949-B094-DAC01290F36E}"/>
              </a:ext>
            </a:extLst>
          </p:cNvPr>
          <p:cNvGrpSpPr/>
          <p:nvPr/>
        </p:nvGrpSpPr>
        <p:grpSpPr>
          <a:xfrm>
            <a:off x="1350590" y="3786807"/>
            <a:ext cx="2301950" cy="1895062"/>
            <a:chOff x="1067861" y="1577304"/>
            <a:chExt cx="2521910" cy="20761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44CEED2-F7ED-794A-B7AB-9B5FBCD7343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1C1AB6F-25A6-2F4D-B37F-3D6F615380B2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9F551AF-2A90-E247-A3C1-2CE6FF96A21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4CC45A88-F4E4-7A41-9EFE-D03221DAF435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E8C1812C-FEEE-7C44-B7A8-992797F80912}"/>
                      </a:ext>
                    </a:extLst>
                  </p:cNvPr>
                  <p:cNvCxnSpPr>
                    <a:cxnSpLocks/>
                    <a:stCxn id="193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AF3324C9-17D4-7146-9B23-25E2BF06810B}"/>
                      </a:ext>
                    </a:extLst>
                  </p:cNvPr>
                  <p:cNvCxnSpPr>
                    <a:cxnSpLocks/>
                    <a:stCxn id="192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E518F274-32FB-FE43-BD04-C2995797A225}"/>
                      </a:ext>
                    </a:extLst>
                  </p:cNvPr>
                  <p:cNvCxnSpPr>
                    <a:cxnSpLocks/>
                    <a:stCxn id="191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9516853-3ED1-A949-8DD6-FAEF6AAA57C4}"/>
                      </a:ext>
                    </a:extLst>
                  </p:cNvPr>
                  <p:cNvCxnSpPr>
                    <a:cxnSpLocks/>
                    <a:stCxn id="190" idx="6"/>
                    <a:endCxn id="204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1A14619-06A8-C146-A5CC-22F4EF29EAFF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66793B5-EE48-D84D-BE08-971C9ACD01CD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D4EED870-5E0D-A64B-B506-6E48CE990116}"/>
                      </a:ext>
                    </a:extLst>
                  </p:cNvPr>
                  <p:cNvCxnSpPr>
                    <a:cxnSpLocks/>
                    <a:stCxn id="190" idx="6"/>
                    <a:endCxn id="199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7A71CE79-9243-4447-B0EF-60F8E73A00DB}"/>
                      </a:ext>
                    </a:extLst>
                  </p:cNvPr>
                  <p:cNvCxnSpPr>
                    <a:cxnSpLocks/>
                    <a:stCxn id="191" idx="6"/>
                    <a:endCxn id="199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1248D3CD-A161-B44D-80FE-FC3C180762F8}"/>
                      </a:ext>
                    </a:extLst>
                  </p:cNvPr>
                  <p:cNvCxnSpPr>
                    <a:cxnSpLocks/>
                    <a:stCxn id="192" idx="6"/>
                    <a:endCxn id="199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57CD440E-B5C5-E249-8D49-F74944488717}"/>
                      </a:ext>
                    </a:extLst>
                  </p:cNvPr>
                  <p:cNvCxnSpPr>
                    <a:cxnSpLocks/>
                    <a:stCxn id="193" idx="6"/>
                    <a:endCxn id="199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29BC45-C6D3-D043-BE8A-A8D925C541D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ED624F13-62ED-9347-9746-2B701924B403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CAAB7046-2F18-2C41-9BB2-225587E59721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073F8E20-738F-A843-862B-F5AA9584BB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0776BAB-BF00-AE4D-B8A6-DB64F6CFDB1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7A42C80-25D9-534F-946A-B830180B3D18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4DF09DE-3A1F-554C-8CB1-A31810DB16E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140E4E6-9507-7340-9DE7-18DE853A813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FFFE9637-CDA3-FA4B-A1EF-BA9F01307E84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1CBF5A1F-E2B7-484E-A4AC-078FC46F744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867C1B9D-DF22-3C4F-98DE-71D1820EC36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89A407E-610B-2D4A-8185-42630471FC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A33BFFE-4F6E-8E47-B768-C982FE648624}"/>
                      </a:ext>
                    </a:extLst>
                  </p:cNvPr>
                  <p:cNvCxnSpPr>
                    <a:stCxn id="194" idx="6"/>
                    <a:endCxn id="190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944936DF-252B-0F4E-9903-C19A0140E13A}"/>
                      </a:ext>
                    </a:extLst>
                  </p:cNvPr>
                  <p:cNvCxnSpPr>
                    <a:cxnSpLocks/>
                    <a:stCxn id="194" idx="6"/>
                    <a:endCxn id="191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30B33601-4EC6-0F46-BD0D-66E740719E02}"/>
                      </a:ext>
                    </a:extLst>
                  </p:cNvPr>
                  <p:cNvCxnSpPr>
                    <a:cxnSpLocks/>
                    <a:stCxn id="194" idx="6"/>
                    <a:endCxn id="192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748F0224-910B-BF4F-A00B-113BD8867B6D}"/>
                      </a:ext>
                    </a:extLst>
                  </p:cNvPr>
                  <p:cNvCxnSpPr>
                    <a:cxnSpLocks/>
                    <a:stCxn id="194" idx="6"/>
                    <a:endCxn id="193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CB4BE915-3D75-B64A-8DB4-055EB462613D}"/>
                      </a:ext>
                    </a:extLst>
                  </p:cNvPr>
                  <p:cNvCxnSpPr>
                    <a:cxnSpLocks/>
                    <a:stCxn id="195" idx="6"/>
                    <a:endCxn id="193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D6297DA-60AA-F148-A0E1-A1BA40D2CE5E}"/>
                      </a:ext>
                    </a:extLst>
                  </p:cNvPr>
                  <p:cNvCxnSpPr>
                    <a:cxnSpLocks/>
                    <a:stCxn id="195" idx="6"/>
                    <a:endCxn id="192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E98BE2A7-63DF-F34A-BD43-6A86443D01B3}"/>
                      </a:ext>
                    </a:extLst>
                  </p:cNvPr>
                  <p:cNvCxnSpPr>
                    <a:cxnSpLocks/>
                    <a:stCxn id="195" idx="6"/>
                    <a:endCxn id="191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3BD507A1-CD26-EC40-9867-25743C14D661}"/>
                      </a:ext>
                    </a:extLst>
                  </p:cNvPr>
                  <p:cNvCxnSpPr>
                    <a:cxnSpLocks/>
                    <a:stCxn id="195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161A1742-B028-9046-9333-781222DF320A}"/>
                      </a:ext>
                    </a:extLst>
                  </p:cNvPr>
                  <p:cNvCxnSpPr>
                    <a:cxnSpLocks/>
                    <a:stCxn id="196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3A628C-07FA-ED45-BE39-927EFC476165}"/>
                      </a:ext>
                    </a:extLst>
                  </p:cNvPr>
                  <p:cNvCxnSpPr>
                    <a:cxnSpLocks/>
                    <a:stCxn id="196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DF0800CC-FED6-114D-916F-548FB6DDA144}"/>
                      </a:ext>
                    </a:extLst>
                  </p:cNvPr>
                  <p:cNvCxnSpPr>
                    <a:cxnSpLocks/>
                    <a:stCxn id="196" idx="6"/>
                    <a:endCxn id="192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4F5A7423-9216-754D-8179-5DE71FD49A76}"/>
                      </a:ext>
                    </a:extLst>
                  </p:cNvPr>
                  <p:cNvCxnSpPr>
                    <a:cxnSpLocks/>
                    <a:stCxn id="196" idx="6"/>
                    <a:endCxn id="193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F15C5A1D-1461-DC42-B4AB-7C15A2ECEBFE}"/>
                      </a:ext>
                    </a:extLst>
                  </p:cNvPr>
                  <p:cNvCxnSpPr>
                    <a:cxnSpLocks/>
                    <a:stCxn id="197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C6EC2D34-39D9-124C-BA74-6B2E09DAEB9C}"/>
                      </a:ext>
                    </a:extLst>
                  </p:cNvPr>
                  <p:cNvCxnSpPr>
                    <a:cxnSpLocks/>
                    <a:stCxn id="197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289A7796-D4FB-E541-BCDF-08169F477D5B}"/>
                      </a:ext>
                    </a:extLst>
                  </p:cNvPr>
                  <p:cNvCxnSpPr>
                    <a:cxnSpLocks/>
                    <a:stCxn id="197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F5203B32-ED02-C74C-A2C5-DEA6DB69C3EB}"/>
                      </a:ext>
                    </a:extLst>
                  </p:cNvPr>
                  <p:cNvCxnSpPr>
                    <a:cxnSpLocks/>
                    <a:stCxn id="197" idx="6"/>
                    <a:endCxn id="193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E74DE071-40CD-7D45-8DAD-64FC69112DA4}"/>
                      </a:ext>
                    </a:extLst>
                  </p:cNvPr>
                  <p:cNvCxnSpPr>
                    <a:cxnSpLocks/>
                    <a:stCxn id="198" idx="6"/>
                    <a:endCxn id="193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4CD5F015-8D37-FA46-A7A0-91B00519995E}"/>
                      </a:ext>
                    </a:extLst>
                  </p:cNvPr>
                  <p:cNvCxnSpPr>
                    <a:cxnSpLocks/>
                    <a:stCxn id="198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BECCACC6-D701-5647-9CA1-1312F77CE5EE}"/>
                      </a:ext>
                    </a:extLst>
                  </p:cNvPr>
                  <p:cNvCxnSpPr>
                    <a:cxnSpLocks/>
                    <a:stCxn id="198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5D108D88-F594-5D42-B598-FE59629FAF47}"/>
                      </a:ext>
                    </a:extLst>
                  </p:cNvPr>
                  <p:cNvCxnSpPr>
                    <a:cxnSpLocks/>
                    <a:stCxn id="198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1BCFD33-E242-A449-8FA7-5D07EA0287E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4695934D-9860-994A-ABC2-A809A91CFBF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9FBB5038-4774-C54D-925E-CF9B172A23B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AFF8D59-D6EC-F14E-B552-C3717EA60A3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3DC70AE-2509-E649-AE34-1C2DE8D7B32E}"/>
                      </a:ext>
                    </a:extLst>
                  </p:cNvPr>
                  <p:cNvCxnSpPr>
                    <a:cxnSpLocks/>
                    <a:stCxn id="190" idx="6"/>
                    <a:endCxn id="166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E94F7DA-595F-E147-AB7C-737370AFAEC1}"/>
                      </a:ext>
                    </a:extLst>
                  </p:cNvPr>
                  <p:cNvCxnSpPr>
                    <a:cxnSpLocks/>
                    <a:stCxn id="190" idx="6"/>
                    <a:endCxn id="167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73266DF6-2B3E-4F48-B876-9D51A7D7F4AD}"/>
                      </a:ext>
                    </a:extLst>
                  </p:cNvPr>
                  <p:cNvCxnSpPr>
                    <a:cxnSpLocks/>
                    <a:stCxn id="191" idx="6"/>
                    <a:endCxn id="167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51745AE-2CD3-624E-BDEA-FD4AF66EC995}"/>
                      </a:ext>
                    </a:extLst>
                  </p:cNvPr>
                  <p:cNvCxnSpPr>
                    <a:cxnSpLocks/>
                    <a:stCxn id="191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D5C588B5-3352-A94E-B91A-471EBAE860E8}"/>
                      </a:ext>
                    </a:extLst>
                  </p:cNvPr>
                  <p:cNvCxnSpPr>
                    <a:cxnSpLocks/>
                    <a:stCxn id="192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A744687-5525-F943-A069-F08746E49803}"/>
                      </a:ext>
                    </a:extLst>
                  </p:cNvPr>
                  <p:cNvCxnSpPr>
                    <a:cxnSpLocks/>
                    <a:stCxn id="192" idx="6"/>
                    <a:endCxn id="167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4E33982E-A858-4D4B-B601-4F9F38921F52}"/>
                      </a:ext>
                    </a:extLst>
                  </p:cNvPr>
                  <p:cNvCxnSpPr>
                    <a:cxnSpLocks/>
                    <a:stCxn id="193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F2C5D143-1E1B-0E4C-A44C-73194F6E8DB6}"/>
                      </a:ext>
                    </a:extLst>
                  </p:cNvPr>
                  <p:cNvCxnSpPr>
                    <a:cxnSpLocks/>
                    <a:stCxn id="193" idx="6"/>
                    <a:endCxn id="167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6305A67-9A1E-DD4E-8CF1-E06FD6BED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EF0827A-FD59-3740-A168-87400B6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381F47B-C92A-5F49-B1F1-44B9C745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A1AC924-38EF-C044-98F5-78E69D5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5A0AA27-8A16-7B42-974C-DFDD96D5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1CDB9-69C9-F54F-A8B9-E9329839EFEF}"/>
              </a:ext>
            </a:extLst>
          </p:cNvPr>
          <p:cNvGrpSpPr/>
          <p:nvPr/>
        </p:nvGrpSpPr>
        <p:grpSpPr>
          <a:xfrm>
            <a:off x="2709019" y="3470387"/>
            <a:ext cx="1145006" cy="1943967"/>
            <a:chOff x="2679202" y="3052946"/>
            <a:chExt cx="1221230" cy="207337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B8FB3E8-244F-994A-90D1-8FE2BF26B6FC}"/>
                </a:ext>
              </a:extLst>
            </p:cNvPr>
            <p:cNvSpPr/>
            <p:nvPr/>
          </p:nvSpPr>
          <p:spPr>
            <a:xfrm>
              <a:off x="2765197" y="3945731"/>
              <a:ext cx="446313" cy="117872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5F9C3C6-44F0-824B-A01C-AD1D0520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04053" y="3052946"/>
              <a:ext cx="645855" cy="30678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846F426-BEE1-6342-9E5E-BE9BB991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93449" y="3605144"/>
              <a:ext cx="524369" cy="231698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49337D7-43CA-8C48-A74A-84A0CEC9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310292" y="3588152"/>
              <a:ext cx="579612" cy="262205"/>
            </a:xfrm>
            <a:prstGeom prst="rect">
              <a:avLst/>
            </a:prstGeom>
          </p:spPr>
        </p:pic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221E38FA-5D33-FB41-B2B4-F0237FB95293}"/>
                </a:ext>
              </a:extLst>
            </p:cNvPr>
            <p:cNvSpPr/>
            <p:nvPr/>
          </p:nvSpPr>
          <p:spPr>
            <a:xfrm>
              <a:off x="3265694" y="3945794"/>
              <a:ext cx="439969" cy="118053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97C15760-3E79-E941-B374-5BF93FEF9F08}"/>
                </a:ext>
              </a:extLst>
            </p:cNvPr>
            <p:cNvSpPr/>
            <p:nvPr/>
          </p:nvSpPr>
          <p:spPr>
            <a:xfrm rot="5400000">
              <a:off x="3175387" y="2913303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CCF9C6DB-6F27-E04B-B865-95B4480DC9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05444" y="1524279"/>
            <a:ext cx="3410386" cy="341039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2C89D18-4F4D-E44B-9C7C-721209CAEE5A}"/>
              </a:ext>
            </a:extLst>
          </p:cNvPr>
          <p:cNvSpPr txBox="1"/>
          <p:nvPr/>
        </p:nvSpPr>
        <p:spPr>
          <a:xfrm>
            <a:off x="7966507" y="2524949"/>
            <a:ext cx="101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3A1-05F0-244F-9CEB-FD13CC240158}"/>
              </a:ext>
            </a:extLst>
          </p:cNvPr>
          <p:cNvSpPr/>
          <p:nvPr/>
        </p:nvSpPr>
        <p:spPr>
          <a:xfrm>
            <a:off x="7693128" y="1068570"/>
            <a:ext cx="4371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 </a:t>
            </a:r>
            <a:r>
              <a:rPr lang="en-US" u="sng" dirty="0"/>
              <a:t>each training iteration</a:t>
            </a:r>
            <a:r>
              <a:rPr lang="en-US" dirty="0"/>
              <a:t> of SGD, for </a:t>
            </a:r>
            <a:br>
              <a:rPr lang="en-US" dirty="0"/>
            </a:br>
            <a:r>
              <a:rPr lang="en-US" u="sng" dirty="0"/>
              <a:t>each input x</a:t>
            </a:r>
            <a:r>
              <a:rPr lang="en-US" dirty="0"/>
              <a:t> in the batch, we </a:t>
            </a:r>
            <a:r>
              <a:rPr lang="en-US" u="sng" dirty="0"/>
              <a:t>draw 1 sample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6201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Stochastic Decoder (during training)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220081" y="4479230"/>
            <a:ext cx="665317" cy="589853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009921" y="4552272"/>
            <a:ext cx="283767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ight Arrow 382">
            <a:extLst>
              <a:ext uri="{FF2B5EF4-FFF2-40B4-BE49-F238E27FC236}">
                <a16:creationId xmlns:a16="http://schemas.microsoft.com/office/drawing/2014/main" id="{9CF8BD47-8A11-0D4A-8474-E08336024015}"/>
              </a:ext>
            </a:extLst>
          </p:cNvPr>
          <p:cNvSpPr/>
          <p:nvPr/>
        </p:nvSpPr>
        <p:spPr>
          <a:xfrm>
            <a:off x="3833023" y="4559857"/>
            <a:ext cx="326371" cy="4706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D5C72668-2B08-014D-AB8C-8119C14A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55" y="3688537"/>
            <a:ext cx="2766564" cy="2366218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111543" y="4218588"/>
            <a:ext cx="427646" cy="24099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21EAD0-0AF7-6840-9B73-FA5301701CE1}"/>
              </a:ext>
            </a:extLst>
          </p:cNvPr>
          <p:cNvCxnSpPr>
            <a:cxnSpLocks/>
          </p:cNvCxnSpPr>
          <p:nvPr/>
        </p:nvCxnSpPr>
        <p:spPr>
          <a:xfrm flipH="1">
            <a:off x="6648918" y="3454563"/>
            <a:ext cx="747960" cy="584999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36BB11-60C9-8B45-952A-ED26C0CDA4FB}"/>
              </a:ext>
            </a:extLst>
          </p:cNvPr>
          <p:cNvSpPr/>
          <p:nvPr/>
        </p:nvSpPr>
        <p:spPr>
          <a:xfrm>
            <a:off x="5954041" y="4000286"/>
            <a:ext cx="713055" cy="6148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CB237-1500-1D43-9FDA-36C4B0CA4A2E}"/>
              </a:ext>
            </a:extLst>
          </p:cNvPr>
          <p:cNvCxnSpPr>
            <a:cxnSpLocks/>
          </p:cNvCxnSpPr>
          <p:nvPr/>
        </p:nvCxnSpPr>
        <p:spPr>
          <a:xfrm flipH="1" flipV="1">
            <a:off x="5094007" y="3454563"/>
            <a:ext cx="860034" cy="54572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82319B-64E3-ED4C-A6F2-4B4C90BC9BDB}"/>
              </a:ext>
            </a:extLst>
          </p:cNvPr>
          <p:cNvSpPr/>
          <p:nvPr/>
        </p:nvSpPr>
        <p:spPr>
          <a:xfrm>
            <a:off x="5073449" y="2036334"/>
            <a:ext cx="2340195" cy="140092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B1F7C349-D241-8A4C-B7D5-84385217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142024" y="2129331"/>
            <a:ext cx="2167548" cy="1221491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AB9E2D1-121C-D145-B9F7-E91AB4744F60}"/>
              </a:ext>
            </a:extLst>
          </p:cNvPr>
          <p:cNvGrpSpPr/>
          <p:nvPr/>
        </p:nvGrpSpPr>
        <p:grpSpPr>
          <a:xfrm>
            <a:off x="6425948" y="2839260"/>
            <a:ext cx="233361" cy="213308"/>
            <a:chOff x="5847230" y="3005524"/>
            <a:chExt cx="107257" cy="9804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24B9FD-8828-A343-9F4D-269FBEF20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1D285E-01E5-EF45-AEE9-FD416451B03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8070580" y="2063034"/>
            <a:ext cx="2739498" cy="1548807"/>
            <a:chOff x="8262558" y="4454729"/>
            <a:chExt cx="2810565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D424C558-F621-714F-AF97-3F3AF69D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1001110" y="2444524"/>
            <a:ext cx="731534" cy="64856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86900246-43C9-FB42-8C82-977DE7EEB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7532" y="2064110"/>
            <a:ext cx="290381" cy="23230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5EB0664-7DAE-584C-977F-F391FACED5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1561" y="2080265"/>
            <a:ext cx="731534" cy="356142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A32D89-86D2-F949-B094-DAC01290F36E}"/>
              </a:ext>
            </a:extLst>
          </p:cNvPr>
          <p:cNvGrpSpPr/>
          <p:nvPr/>
        </p:nvGrpSpPr>
        <p:grpSpPr>
          <a:xfrm>
            <a:off x="1350590" y="3786807"/>
            <a:ext cx="2301950" cy="1895062"/>
            <a:chOff x="1067861" y="1577304"/>
            <a:chExt cx="2521910" cy="20761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44CEED2-F7ED-794A-B7AB-9B5FBCD7343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1C1AB6F-25A6-2F4D-B37F-3D6F615380B2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9F551AF-2A90-E247-A3C1-2CE6FF96A21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4CC45A88-F4E4-7A41-9EFE-D03221DAF435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E8C1812C-FEEE-7C44-B7A8-992797F80912}"/>
                      </a:ext>
                    </a:extLst>
                  </p:cNvPr>
                  <p:cNvCxnSpPr>
                    <a:cxnSpLocks/>
                    <a:stCxn id="193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AF3324C9-17D4-7146-9B23-25E2BF06810B}"/>
                      </a:ext>
                    </a:extLst>
                  </p:cNvPr>
                  <p:cNvCxnSpPr>
                    <a:cxnSpLocks/>
                    <a:stCxn id="192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E518F274-32FB-FE43-BD04-C2995797A225}"/>
                      </a:ext>
                    </a:extLst>
                  </p:cNvPr>
                  <p:cNvCxnSpPr>
                    <a:cxnSpLocks/>
                    <a:stCxn id="191" idx="6"/>
                    <a:endCxn id="204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9516853-3ED1-A949-8DD6-FAEF6AAA57C4}"/>
                      </a:ext>
                    </a:extLst>
                  </p:cNvPr>
                  <p:cNvCxnSpPr>
                    <a:cxnSpLocks/>
                    <a:stCxn id="190" idx="6"/>
                    <a:endCxn id="204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1A14619-06A8-C146-A5CC-22F4EF29EAFF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66793B5-EE48-D84D-BE08-971C9ACD01CD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D4EED870-5E0D-A64B-B506-6E48CE990116}"/>
                      </a:ext>
                    </a:extLst>
                  </p:cNvPr>
                  <p:cNvCxnSpPr>
                    <a:cxnSpLocks/>
                    <a:stCxn id="190" idx="6"/>
                    <a:endCxn id="199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7A71CE79-9243-4447-B0EF-60F8E73A00DB}"/>
                      </a:ext>
                    </a:extLst>
                  </p:cNvPr>
                  <p:cNvCxnSpPr>
                    <a:cxnSpLocks/>
                    <a:stCxn id="191" idx="6"/>
                    <a:endCxn id="199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1248D3CD-A161-B44D-80FE-FC3C180762F8}"/>
                      </a:ext>
                    </a:extLst>
                  </p:cNvPr>
                  <p:cNvCxnSpPr>
                    <a:cxnSpLocks/>
                    <a:stCxn id="192" idx="6"/>
                    <a:endCxn id="199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57CD440E-B5C5-E249-8D49-F74944488717}"/>
                      </a:ext>
                    </a:extLst>
                  </p:cNvPr>
                  <p:cNvCxnSpPr>
                    <a:cxnSpLocks/>
                    <a:stCxn id="193" idx="6"/>
                    <a:endCxn id="199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29BC45-C6D3-D043-BE8A-A8D925C541D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ED624F13-62ED-9347-9746-2B701924B403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CAAB7046-2F18-2C41-9BB2-225587E59721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073F8E20-738F-A843-862B-F5AA9584BB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0776BAB-BF00-AE4D-B8A6-DB64F6CFDB1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7A42C80-25D9-534F-946A-B830180B3D18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4DF09DE-3A1F-554C-8CB1-A31810DB16E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140E4E6-9507-7340-9DE7-18DE853A813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FFFE9637-CDA3-FA4B-A1EF-BA9F01307E84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1CBF5A1F-E2B7-484E-A4AC-078FC46F744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867C1B9D-DF22-3C4F-98DE-71D1820EC36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89A407E-610B-2D4A-8185-42630471FC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A33BFFE-4F6E-8E47-B768-C982FE648624}"/>
                      </a:ext>
                    </a:extLst>
                  </p:cNvPr>
                  <p:cNvCxnSpPr>
                    <a:stCxn id="194" idx="6"/>
                    <a:endCxn id="190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944936DF-252B-0F4E-9903-C19A0140E13A}"/>
                      </a:ext>
                    </a:extLst>
                  </p:cNvPr>
                  <p:cNvCxnSpPr>
                    <a:cxnSpLocks/>
                    <a:stCxn id="194" idx="6"/>
                    <a:endCxn id="191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30B33601-4EC6-0F46-BD0D-66E740719E02}"/>
                      </a:ext>
                    </a:extLst>
                  </p:cNvPr>
                  <p:cNvCxnSpPr>
                    <a:cxnSpLocks/>
                    <a:stCxn id="194" idx="6"/>
                    <a:endCxn id="192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748F0224-910B-BF4F-A00B-113BD8867B6D}"/>
                      </a:ext>
                    </a:extLst>
                  </p:cNvPr>
                  <p:cNvCxnSpPr>
                    <a:cxnSpLocks/>
                    <a:stCxn id="194" idx="6"/>
                    <a:endCxn id="193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CB4BE915-3D75-B64A-8DB4-055EB462613D}"/>
                      </a:ext>
                    </a:extLst>
                  </p:cNvPr>
                  <p:cNvCxnSpPr>
                    <a:cxnSpLocks/>
                    <a:stCxn id="195" idx="6"/>
                    <a:endCxn id="193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D6297DA-60AA-F148-A0E1-A1BA40D2CE5E}"/>
                      </a:ext>
                    </a:extLst>
                  </p:cNvPr>
                  <p:cNvCxnSpPr>
                    <a:cxnSpLocks/>
                    <a:stCxn id="195" idx="6"/>
                    <a:endCxn id="192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E98BE2A7-63DF-F34A-BD43-6A86443D01B3}"/>
                      </a:ext>
                    </a:extLst>
                  </p:cNvPr>
                  <p:cNvCxnSpPr>
                    <a:cxnSpLocks/>
                    <a:stCxn id="195" idx="6"/>
                    <a:endCxn id="191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3BD507A1-CD26-EC40-9867-25743C14D661}"/>
                      </a:ext>
                    </a:extLst>
                  </p:cNvPr>
                  <p:cNvCxnSpPr>
                    <a:cxnSpLocks/>
                    <a:stCxn id="195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161A1742-B028-9046-9333-781222DF320A}"/>
                      </a:ext>
                    </a:extLst>
                  </p:cNvPr>
                  <p:cNvCxnSpPr>
                    <a:cxnSpLocks/>
                    <a:stCxn id="196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3A628C-07FA-ED45-BE39-927EFC476165}"/>
                      </a:ext>
                    </a:extLst>
                  </p:cNvPr>
                  <p:cNvCxnSpPr>
                    <a:cxnSpLocks/>
                    <a:stCxn id="196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DF0800CC-FED6-114D-916F-548FB6DDA144}"/>
                      </a:ext>
                    </a:extLst>
                  </p:cNvPr>
                  <p:cNvCxnSpPr>
                    <a:cxnSpLocks/>
                    <a:stCxn id="196" idx="6"/>
                    <a:endCxn id="192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4F5A7423-9216-754D-8179-5DE71FD49A76}"/>
                      </a:ext>
                    </a:extLst>
                  </p:cNvPr>
                  <p:cNvCxnSpPr>
                    <a:cxnSpLocks/>
                    <a:stCxn id="196" idx="6"/>
                    <a:endCxn id="193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F15C5A1D-1461-DC42-B4AB-7C15A2ECEBFE}"/>
                      </a:ext>
                    </a:extLst>
                  </p:cNvPr>
                  <p:cNvCxnSpPr>
                    <a:cxnSpLocks/>
                    <a:stCxn id="197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C6EC2D34-39D9-124C-BA74-6B2E09DAEB9C}"/>
                      </a:ext>
                    </a:extLst>
                  </p:cNvPr>
                  <p:cNvCxnSpPr>
                    <a:cxnSpLocks/>
                    <a:stCxn id="197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289A7796-D4FB-E541-BCDF-08169F477D5B}"/>
                      </a:ext>
                    </a:extLst>
                  </p:cNvPr>
                  <p:cNvCxnSpPr>
                    <a:cxnSpLocks/>
                    <a:stCxn id="197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F5203B32-ED02-C74C-A2C5-DEA6DB69C3EB}"/>
                      </a:ext>
                    </a:extLst>
                  </p:cNvPr>
                  <p:cNvCxnSpPr>
                    <a:cxnSpLocks/>
                    <a:stCxn id="197" idx="6"/>
                    <a:endCxn id="193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E74DE071-40CD-7D45-8DAD-64FC69112DA4}"/>
                      </a:ext>
                    </a:extLst>
                  </p:cNvPr>
                  <p:cNvCxnSpPr>
                    <a:cxnSpLocks/>
                    <a:stCxn id="198" idx="6"/>
                    <a:endCxn id="193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4CD5F015-8D37-FA46-A7A0-91B00519995E}"/>
                      </a:ext>
                    </a:extLst>
                  </p:cNvPr>
                  <p:cNvCxnSpPr>
                    <a:cxnSpLocks/>
                    <a:stCxn id="198" idx="6"/>
                    <a:endCxn id="192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BECCACC6-D701-5647-9CA1-1312F77CE5EE}"/>
                      </a:ext>
                    </a:extLst>
                  </p:cNvPr>
                  <p:cNvCxnSpPr>
                    <a:cxnSpLocks/>
                    <a:stCxn id="198" idx="6"/>
                    <a:endCxn id="191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5D108D88-F594-5D42-B598-FE59629FAF47}"/>
                      </a:ext>
                    </a:extLst>
                  </p:cNvPr>
                  <p:cNvCxnSpPr>
                    <a:cxnSpLocks/>
                    <a:stCxn id="198" idx="6"/>
                    <a:endCxn id="190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1BCFD33-E242-A449-8FA7-5D07EA0287E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4695934D-9860-994A-ABC2-A809A91CFBFE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9FBB5038-4774-C54D-925E-CF9B172A23B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AFF8D59-D6EC-F14E-B552-C3717EA60A3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3DC70AE-2509-E649-AE34-1C2DE8D7B32E}"/>
                      </a:ext>
                    </a:extLst>
                  </p:cNvPr>
                  <p:cNvCxnSpPr>
                    <a:cxnSpLocks/>
                    <a:stCxn id="190" idx="6"/>
                    <a:endCxn id="166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E94F7DA-595F-E147-AB7C-737370AFAEC1}"/>
                      </a:ext>
                    </a:extLst>
                  </p:cNvPr>
                  <p:cNvCxnSpPr>
                    <a:cxnSpLocks/>
                    <a:stCxn id="190" idx="6"/>
                    <a:endCxn id="167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73266DF6-2B3E-4F48-B876-9D51A7D7F4AD}"/>
                      </a:ext>
                    </a:extLst>
                  </p:cNvPr>
                  <p:cNvCxnSpPr>
                    <a:cxnSpLocks/>
                    <a:stCxn id="191" idx="6"/>
                    <a:endCxn id="167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51745AE-2CD3-624E-BDEA-FD4AF66EC995}"/>
                      </a:ext>
                    </a:extLst>
                  </p:cNvPr>
                  <p:cNvCxnSpPr>
                    <a:cxnSpLocks/>
                    <a:stCxn id="191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D5C588B5-3352-A94E-B91A-471EBAE860E8}"/>
                      </a:ext>
                    </a:extLst>
                  </p:cNvPr>
                  <p:cNvCxnSpPr>
                    <a:cxnSpLocks/>
                    <a:stCxn id="192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A744687-5525-F943-A069-F08746E49803}"/>
                      </a:ext>
                    </a:extLst>
                  </p:cNvPr>
                  <p:cNvCxnSpPr>
                    <a:cxnSpLocks/>
                    <a:stCxn id="192" idx="6"/>
                    <a:endCxn id="167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4E33982E-A858-4D4B-B601-4F9F38921F52}"/>
                      </a:ext>
                    </a:extLst>
                  </p:cNvPr>
                  <p:cNvCxnSpPr>
                    <a:cxnSpLocks/>
                    <a:stCxn id="193" idx="6"/>
                    <a:endCxn id="166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F2C5D143-1E1B-0E4C-A44C-73194F6E8DB6}"/>
                      </a:ext>
                    </a:extLst>
                  </p:cNvPr>
                  <p:cNvCxnSpPr>
                    <a:cxnSpLocks/>
                    <a:stCxn id="193" idx="6"/>
                    <a:endCxn id="167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6305A67-9A1E-DD4E-8CF1-E06FD6BED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EF0827A-FD59-3740-A168-87400B6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381F47B-C92A-5F49-B1F1-44B9C745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A1AC924-38EF-C044-98F5-78E69D5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5A0AA27-8A16-7B42-974C-DFDD96D5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57AFCF6-A8C2-FA4F-AE4E-4F78D5CFB0A6}"/>
              </a:ext>
            </a:extLst>
          </p:cNvPr>
          <p:cNvGrpSpPr/>
          <p:nvPr/>
        </p:nvGrpSpPr>
        <p:grpSpPr>
          <a:xfrm>
            <a:off x="5871027" y="2634235"/>
            <a:ext cx="233361" cy="213308"/>
            <a:chOff x="5847230" y="3005524"/>
            <a:chExt cx="107257" cy="9804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B2FA5D8-5D81-194C-AAC4-43C8159F1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CD2B5B-255C-444B-9212-4D524509A765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CD929FD-3478-A541-AFE3-4D20BF78FF68}"/>
              </a:ext>
            </a:extLst>
          </p:cNvPr>
          <p:cNvGrpSpPr/>
          <p:nvPr/>
        </p:nvGrpSpPr>
        <p:grpSpPr>
          <a:xfrm>
            <a:off x="6084939" y="2566684"/>
            <a:ext cx="233361" cy="213308"/>
            <a:chOff x="5847230" y="3005524"/>
            <a:chExt cx="107257" cy="9804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06D6DC-3AE0-3E40-BC10-413D95E6F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CED2BFD-B7C4-7940-9EC0-016767AF755B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AC121DD-21E6-754C-8D22-88488D75986A}"/>
              </a:ext>
            </a:extLst>
          </p:cNvPr>
          <p:cNvGrpSpPr/>
          <p:nvPr/>
        </p:nvGrpSpPr>
        <p:grpSpPr>
          <a:xfrm>
            <a:off x="6143273" y="2781571"/>
            <a:ext cx="233361" cy="213308"/>
            <a:chOff x="5847230" y="3005524"/>
            <a:chExt cx="107257" cy="9804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DA95FD6-34C2-F24B-A631-7019F9DF1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E67DB37-6301-6148-8CE2-AE48076C577A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A7D234C-9C89-C14A-8E8E-49EE323F8922}"/>
              </a:ext>
            </a:extLst>
          </p:cNvPr>
          <p:cNvGrpSpPr/>
          <p:nvPr/>
        </p:nvGrpSpPr>
        <p:grpSpPr>
          <a:xfrm>
            <a:off x="6327397" y="2622529"/>
            <a:ext cx="233361" cy="213308"/>
            <a:chOff x="5847230" y="3005524"/>
            <a:chExt cx="107257" cy="9804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783FBDC-FE30-0B4F-B671-FE8445CA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5325490-7559-6046-9F8A-E07438A1890E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C271BE-BF86-2D4C-913A-E1EC8245A34C}"/>
              </a:ext>
            </a:extLst>
          </p:cNvPr>
          <p:cNvGrpSpPr/>
          <p:nvPr/>
        </p:nvGrpSpPr>
        <p:grpSpPr>
          <a:xfrm>
            <a:off x="6000242" y="2721598"/>
            <a:ext cx="233361" cy="213308"/>
            <a:chOff x="5847230" y="3005524"/>
            <a:chExt cx="107257" cy="9804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211D61D-4B67-0743-B491-05BF3E550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34AAF0E-C744-484D-AF8A-119D7172C8F2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A478649-6F3C-6F45-901F-28334198EDEF}"/>
              </a:ext>
            </a:extLst>
          </p:cNvPr>
          <p:cNvGrpSpPr/>
          <p:nvPr/>
        </p:nvGrpSpPr>
        <p:grpSpPr>
          <a:xfrm>
            <a:off x="5601276" y="2566346"/>
            <a:ext cx="233361" cy="213308"/>
            <a:chOff x="5847230" y="3005524"/>
            <a:chExt cx="107257" cy="98040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44DC837-78CA-0E48-B207-298CE9900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94FBE81-032C-C141-A09F-FE2E60FDCA68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3B8CD7A-FF12-9D47-9CBE-9E757FA5439C}"/>
              </a:ext>
            </a:extLst>
          </p:cNvPr>
          <p:cNvGrpSpPr/>
          <p:nvPr/>
        </p:nvGrpSpPr>
        <p:grpSpPr>
          <a:xfrm>
            <a:off x="6609122" y="2389620"/>
            <a:ext cx="233361" cy="213308"/>
            <a:chOff x="5847230" y="3005524"/>
            <a:chExt cx="107257" cy="9804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4EEFEB0-97A5-0349-9AE1-BAB94DA51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9A8EAE3-FBAC-6F44-88FA-3897AC11E0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3162957-E37D-6F46-B210-F8799A1E84D6}"/>
              </a:ext>
            </a:extLst>
          </p:cNvPr>
          <p:cNvGrpSpPr/>
          <p:nvPr/>
        </p:nvGrpSpPr>
        <p:grpSpPr>
          <a:xfrm>
            <a:off x="5405833" y="2987294"/>
            <a:ext cx="233361" cy="213308"/>
            <a:chOff x="5847230" y="3005524"/>
            <a:chExt cx="107257" cy="9804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458A244-777B-E242-93FB-59EC1EB3A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4394059-3FD4-7140-A087-E6CC0A7A67AF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103B1F9-EECB-A94F-A22D-E4A90942F926}"/>
              </a:ext>
            </a:extLst>
          </p:cNvPr>
          <p:cNvGrpSpPr/>
          <p:nvPr/>
        </p:nvGrpSpPr>
        <p:grpSpPr>
          <a:xfrm>
            <a:off x="5848758" y="2879863"/>
            <a:ext cx="233361" cy="213308"/>
            <a:chOff x="5847230" y="3005524"/>
            <a:chExt cx="107257" cy="9804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A54DB93-4CA5-B64E-A543-6385F70E3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D7978F4-ECB8-C84B-931F-238D511FFCA2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F2804E8-B9EF-2742-84E8-AED874F98623}"/>
              </a:ext>
            </a:extLst>
          </p:cNvPr>
          <p:cNvGrpSpPr/>
          <p:nvPr/>
        </p:nvGrpSpPr>
        <p:grpSpPr>
          <a:xfrm>
            <a:off x="5858826" y="2132989"/>
            <a:ext cx="233361" cy="213308"/>
            <a:chOff x="5847230" y="3005524"/>
            <a:chExt cx="107257" cy="98040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516D5D8-EABF-4B4C-9373-08710C838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405" y="3005524"/>
              <a:ext cx="104082" cy="980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C617FA1-0330-C44C-BFA1-87F22B91583A}"/>
                </a:ext>
              </a:extLst>
            </p:cNvPr>
            <p:cNvCxnSpPr>
              <a:cxnSpLocks/>
            </p:cNvCxnSpPr>
            <p:nvPr/>
          </p:nvCxnSpPr>
          <p:spPr>
            <a:xfrm>
              <a:off x="5847230" y="3008700"/>
              <a:ext cx="104082" cy="9137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36F061-9ACC-2D49-B5D2-9D2BA806AD6B}"/>
              </a:ext>
            </a:extLst>
          </p:cNvPr>
          <p:cNvGrpSpPr/>
          <p:nvPr/>
        </p:nvGrpSpPr>
        <p:grpSpPr>
          <a:xfrm>
            <a:off x="7477797" y="4384344"/>
            <a:ext cx="4674447" cy="2308324"/>
            <a:chOff x="7517553" y="3817814"/>
            <a:chExt cx="4674447" cy="23083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42A4C-B0E2-254B-A74B-7521A9EB4B66}"/>
                </a:ext>
              </a:extLst>
            </p:cNvPr>
            <p:cNvSpPr txBox="1"/>
            <p:nvPr/>
          </p:nvSpPr>
          <p:spPr>
            <a:xfrm>
              <a:off x="7517553" y="3817814"/>
              <a:ext cx="467444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 any input x and predicted</a:t>
              </a:r>
            </a:p>
            <a:p>
              <a:r>
                <a:rPr lang="en-US" dirty="0"/>
                <a:t>it is </a:t>
              </a:r>
              <a:r>
                <a:rPr lang="en-US" b="1" dirty="0"/>
                <a:t>more likely </a:t>
              </a:r>
              <a:r>
                <a:rPr lang="en-US" dirty="0"/>
                <a:t>that we will sample value          that is close to the predicted mean              , rather than further. </a:t>
              </a:r>
            </a:p>
            <a:p>
              <a:endParaRPr lang="en-US" dirty="0"/>
            </a:p>
            <a:p>
              <a:r>
                <a:rPr lang="en-US" dirty="0"/>
                <a:t>At different SGD iterations, the decoder should try to reconstruct the input for </a:t>
              </a:r>
              <a:r>
                <a:rPr lang="en-US" b="1" dirty="0"/>
                <a:t>any drawn sample</a:t>
              </a:r>
              <a:r>
                <a:rPr lang="en-US" dirty="0"/>
                <a:t>, even the unlikely ones.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C99ADC-4B98-E348-8431-2D90B9AC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25853" y="4148604"/>
              <a:ext cx="161671" cy="247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53653F-F018-DF40-9C04-7A2D4A848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15650" y="4436359"/>
              <a:ext cx="610203" cy="2696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543B40-B93B-DD4D-977D-87825CD2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414288" y="3855416"/>
              <a:ext cx="853305" cy="28695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1CDB9-69C9-F54F-A8B9-E9329839EFEF}"/>
              </a:ext>
            </a:extLst>
          </p:cNvPr>
          <p:cNvGrpSpPr/>
          <p:nvPr/>
        </p:nvGrpSpPr>
        <p:grpSpPr>
          <a:xfrm>
            <a:off x="2709019" y="3470387"/>
            <a:ext cx="1145006" cy="1943967"/>
            <a:chOff x="2679202" y="3052946"/>
            <a:chExt cx="1221230" cy="207337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B8FB3E8-244F-994A-90D1-8FE2BF26B6FC}"/>
                </a:ext>
              </a:extLst>
            </p:cNvPr>
            <p:cNvSpPr/>
            <p:nvPr/>
          </p:nvSpPr>
          <p:spPr>
            <a:xfrm>
              <a:off x="2765197" y="3945731"/>
              <a:ext cx="446313" cy="117872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5F9C3C6-44F0-824B-A01C-AD1D0520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04053" y="3052946"/>
              <a:ext cx="645855" cy="30678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846F426-BEE1-6342-9E5E-BE9BB991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93449" y="3605144"/>
              <a:ext cx="524369" cy="231698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49337D7-43CA-8C48-A74A-84A0CEC9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10292" y="3588152"/>
              <a:ext cx="579612" cy="262205"/>
            </a:xfrm>
            <a:prstGeom prst="rect">
              <a:avLst/>
            </a:prstGeom>
          </p:spPr>
        </p:pic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221E38FA-5D33-FB41-B2B4-F0237FB95293}"/>
                </a:ext>
              </a:extLst>
            </p:cNvPr>
            <p:cNvSpPr/>
            <p:nvPr/>
          </p:nvSpPr>
          <p:spPr>
            <a:xfrm>
              <a:off x="3265694" y="3945794"/>
              <a:ext cx="439969" cy="118053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97C15760-3E79-E941-B374-5BF93FEF9F08}"/>
                </a:ext>
              </a:extLst>
            </p:cNvPr>
            <p:cNvSpPr/>
            <p:nvPr/>
          </p:nvSpPr>
          <p:spPr>
            <a:xfrm rot="5400000">
              <a:off x="3175387" y="2913303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CCF9C6DB-6F27-E04B-B865-95B4480DC9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05444" y="1524279"/>
            <a:ext cx="3410386" cy="341039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2C89D18-4F4D-E44B-9C7C-721209CAEE5A}"/>
              </a:ext>
            </a:extLst>
          </p:cNvPr>
          <p:cNvSpPr txBox="1"/>
          <p:nvPr/>
        </p:nvSpPr>
        <p:spPr>
          <a:xfrm>
            <a:off x="7966507" y="2524949"/>
            <a:ext cx="101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3A1-05F0-244F-9CEB-FD13CC240158}"/>
              </a:ext>
            </a:extLst>
          </p:cNvPr>
          <p:cNvSpPr/>
          <p:nvPr/>
        </p:nvSpPr>
        <p:spPr>
          <a:xfrm>
            <a:off x="7693128" y="1068570"/>
            <a:ext cx="4371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 </a:t>
            </a:r>
            <a:r>
              <a:rPr lang="en-US" u="sng" dirty="0"/>
              <a:t>each training iteration</a:t>
            </a:r>
            <a:r>
              <a:rPr lang="en-US" dirty="0"/>
              <a:t> of SGD, for </a:t>
            </a:r>
            <a:br>
              <a:rPr lang="en-US" dirty="0"/>
            </a:br>
            <a:r>
              <a:rPr lang="en-US" u="sng" dirty="0"/>
              <a:t>each input x</a:t>
            </a:r>
            <a:r>
              <a:rPr lang="en-US" dirty="0"/>
              <a:t> in the batch, we </a:t>
            </a:r>
            <a:r>
              <a:rPr lang="en-US" u="sng" dirty="0"/>
              <a:t>draw 1 sample</a:t>
            </a:r>
            <a:r>
              <a:rPr lang="en-US" dirty="0"/>
              <a:t>.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0A3AC069-0A15-0949-95E3-797BBBE09900}"/>
              </a:ext>
            </a:extLst>
          </p:cNvPr>
          <p:cNvSpPr/>
          <p:nvPr/>
        </p:nvSpPr>
        <p:spPr>
          <a:xfrm>
            <a:off x="7477797" y="3637539"/>
            <a:ext cx="4649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However, at </a:t>
            </a:r>
            <a:r>
              <a:rPr lang="en-US" u="sng" dirty="0"/>
              <a:t>different SGD iterations,</a:t>
            </a:r>
            <a:br>
              <a:rPr lang="en-US" u="sng" dirty="0"/>
            </a:br>
            <a:r>
              <a:rPr lang="en-US" u="sng" dirty="0"/>
              <a:t>different samples</a:t>
            </a:r>
            <a:r>
              <a:rPr lang="en-US" dirty="0"/>
              <a:t> may be drawn </a:t>
            </a:r>
            <a:r>
              <a:rPr lang="en-US" u="sng" dirty="0"/>
              <a:t>for the same x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83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08" name="Picture 107" descr="Shape&#10;&#10;Description automatically generated">
            <a:extLst>
              <a:ext uri="{FF2B5EF4-FFF2-40B4-BE49-F238E27FC236}">
                <a16:creationId xmlns:a16="http://schemas.microsoft.com/office/drawing/2014/main" id="{24560522-3D0F-7741-B68A-81BCEAAAAD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896" y="2239582"/>
            <a:ext cx="1774066" cy="1517344"/>
          </a:xfrm>
          <a:prstGeom prst="rect">
            <a:avLst/>
          </a:prstGeom>
        </p:spPr>
      </p:pic>
      <p:pic>
        <p:nvPicPr>
          <p:cNvPr id="109" name="Picture 10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6DC9D16-0321-DC4B-92C2-4CF1CFA4C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1031759" y="2780433"/>
            <a:ext cx="527668" cy="467817"/>
          </a:xfrm>
          <a:prstGeom prst="rect">
            <a:avLst/>
          </a:prstGeom>
        </p:spPr>
      </p:pic>
      <p:sp>
        <p:nvSpPr>
          <p:cNvPr id="110" name="Right Arrow 109">
            <a:extLst>
              <a:ext uri="{FF2B5EF4-FFF2-40B4-BE49-F238E27FC236}">
                <a16:creationId xmlns:a16="http://schemas.microsoft.com/office/drawing/2014/main" id="{821F84EC-76DF-8D46-B854-CDEFBFCABCEB}"/>
              </a:ext>
            </a:extLst>
          </p:cNvPr>
          <p:cNvSpPr/>
          <p:nvPr/>
        </p:nvSpPr>
        <p:spPr>
          <a:xfrm>
            <a:off x="1658187" y="2838363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102945F-B265-1549-A045-EC529501025C}"/>
              </a:ext>
            </a:extLst>
          </p:cNvPr>
          <p:cNvGrpSpPr/>
          <p:nvPr/>
        </p:nvGrpSpPr>
        <p:grpSpPr>
          <a:xfrm>
            <a:off x="7099374" y="978297"/>
            <a:ext cx="2810565" cy="1588985"/>
            <a:chOff x="8262558" y="4454729"/>
            <a:chExt cx="2810565" cy="1588985"/>
          </a:xfrm>
        </p:grpSpPr>
        <p:pic>
          <p:nvPicPr>
            <p:cNvPr id="112" name="Picture 111" descr="Diagram&#10;&#10;Description automatically generated">
              <a:extLst>
                <a:ext uri="{FF2B5EF4-FFF2-40B4-BE49-F238E27FC236}">
                  <a16:creationId xmlns:a16="http://schemas.microsoft.com/office/drawing/2014/main" id="{B89D3D93-4EB7-B449-AEF8-7C905C356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7E810BE-BBD1-624C-8A22-4C716601F2EF}"/>
                </a:ext>
              </a:extLst>
            </p:cNvPr>
            <p:cNvSpPr txBox="1"/>
            <p:nvPr/>
          </p:nvSpPr>
          <p:spPr>
            <a:xfrm>
              <a:off x="8475455" y="4969243"/>
              <a:ext cx="725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sample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8190AA-93E9-AE44-906F-2F3485739851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58FEF96-5C51-2B45-8B54-00BFFA1C0D65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7EA857-061E-F842-8D5B-7A1E74358A31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C763111-9436-864A-AC19-600BD9B0B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E093A8A-8A50-AC45-8378-CF8021A9675F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4" name="Picture 12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3607208C-BCED-1749-A339-F4B6E25AF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9968871" y="1545497"/>
            <a:ext cx="640446" cy="567803"/>
          </a:xfrm>
          <a:prstGeom prst="rect">
            <a:avLst/>
          </a:prstGeom>
        </p:spPr>
      </p:pic>
      <p:pic>
        <p:nvPicPr>
          <p:cNvPr id="125" name="Picture 124" descr="Chart&#10;&#10;Description automatically generated">
            <a:extLst>
              <a:ext uri="{FF2B5EF4-FFF2-40B4-BE49-F238E27FC236}">
                <a16:creationId xmlns:a16="http://schemas.microsoft.com/office/drawing/2014/main" id="{B30FF2C9-F12C-A248-AACB-EC187C900D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672931" y="2603594"/>
            <a:ext cx="274229" cy="15453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BC08AE-67E7-3D4D-9126-C0F9DC98737F}"/>
              </a:ext>
            </a:extLst>
          </p:cNvPr>
          <p:cNvGrpSpPr/>
          <p:nvPr/>
        </p:nvGrpSpPr>
        <p:grpSpPr>
          <a:xfrm>
            <a:off x="6192217" y="1410678"/>
            <a:ext cx="1155771" cy="1447217"/>
            <a:chOff x="7845777" y="1004032"/>
            <a:chExt cx="1155771" cy="144721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ED76399-8E5B-5C43-A751-51BF2764F07E}"/>
                </a:ext>
              </a:extLst>
            </p:cNvPr>
            <p:cNvGrpSpPr/>
            <p:nvPr/>
          </p:nvGrpSpPr>
          <p:grpSpPr>
            <a:xfrm>
              <a:off x="7845777" y="1004032"/>
              <a:ext cx="1155771" cy="1447217"/>
              <a:chOff x="7845777" y="1004032"/>
              <a:chExt cx="1155771" cy="1447217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1311736-0BC7-394E-83AD-566896A05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95987E-3F15-7847-98E6-0369D8A12CE2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E44160F-4F3C-214C-A899-F586FB51D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8" name="Picture 147" descr="Chart&#10;&#10;Description automatically generated">
                <a:extLst>
                  <a:ext uri="{FF2B5EF4-FFF2-40B4-BE49-F238E27FC236}">
                    <a16:creationId xmlns:a16="http://schemas.microsoft.com/office/drawing/2014/main" id="{906E6FA9-17B2-5E4C-B9A8-0C81DD782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CFE8CEA-7B6A-6843-BFE1-066E032764AC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D2DA970-0B9B-A14D-AFB2-6C29DD434C1E}"/>
                </a:ext>
              </a:extLst>
            </p:cNvPr>
            <p:cNvGrpSpPr/>
            <p:nvPr/>
          </p:nvGrpSpPr>
          <p:grpSpPr>
            <a:xfrm>
              <a:off x="8498351" y="1374920"/>
              <a:ext cx="187031" cy="170959"/>
              <a:chOff x="5847230" y="3005524"/>
              <a:chExt cx="107257" cy="98040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D2D0D58-7498-B941-8191-901B6C720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0405" y="3005524"/>
                <a:ext cx="104082" cy="980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3EA424D-46B5-AD44-AF56-0F507125B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7230" y="3008700"/>
                <a:ext cx="104082" cy="9137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2849CDDB-3584-CB49-ABD8-B0E1E246D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3197" y="1076435"/>
            <a:ext cx="640446" cy="311796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8FD676B6-2B0C-4B49-8756-B5FC7095A0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4065" y="1193461"/>
            <a:ext cx="265598" cy="212479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2075437-5280-9647-A01A-BCE3471B93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474" y="1094428"/>
            <a:ext cx="2704804" cy="270481"/>
          </a:xfrm>
          <a:prstGeom prst="rect">
            <a:avLst/>
          </a:prstGeom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FAF433F-7BC1-884A-94C7-48D8056BFA65}"/>
              </a:ext>
            </a:extLst>
          </p:cNvPr>
          <p:cNvGrpSpPr/>
          <p:nvPr/>
        </p:nvGrpSpPr>
        <p:grpSpPr>
          <a:xfrm>
            <a:off x="2360735" y="1996237"/>
            <a:ext cx="2182004" cy="1796317"/>
            <a:chOff x="1067861" y="1577304"/>
            <a:chExt cx="2521910" cy="2076142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E2A5208-1B09-894F-BA7B-1010D81A2D5C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F95B7BB-D75F-3641-9A7C-982D795CB146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27ECE2B5-7406-2F4F-AE83-59DE36109B13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98983BDF-F93C-104B-B9E3-D47BA3BE0B33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B411C22E-DEBF-994A-8BC6-238795849BEF}"/>
                      </a:ext>
                    </a:extLst>
                  </p:cNvPr>
                  <p:cNvCxnSpPr>
                    <a:cxnSpLocks/>
                    <a:stCxn id="258" idx="6"/>
                    <a:endCxn id="277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F6C61594-A598-D844-92C1-977EECD59D17}"/>
                      </a:ext>
                    </a:extLst>
                  </p:cNvPr>
                  <p:cNvCxnSpPr>
                    <a:cxnSpLocks/>
                    <a:stCxn id="257" idx="6"/>
                    <a:endCxn id="277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>
                    <a:extLst>
                      <a:ext uri="{FF2B5EF4-FFF2-40B4-BE49-F238E27FC236}">
                        <a16:creationId xmlns:a16="http://schemas.microsoft.com/office/drawing/2014/main" id="{3DBD89EF-744E-FA43-81F0-653BC5040A64}"/>
                      </a:ext>
                    </a:extLst>
                  </p:cNvPr>
                  <p:cNvCxnSpPr>
                    <a:cxnSpLocks/>
                    <a:stCxn id="256" idx="6"/>
                    <a:endCxn id="277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B2350800-77E3-7142-A3B6-FCDFE9C9CAFD}"/>
                      </a:ext>
                    </a:extLst>
                  </p:cNvPr>
                  <p:cNvCxnSpPr>
                    <a:cxnSpLocks/>
                    <a:stCxn id="255" idx="6"/>
                    <a:endCxn id="277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2CE6A8F0-AB38-264C-AA3E-C414C1C79434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A579A934-830B-8346-8A28-2321B843FEAB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800B8099-F189-D745-ACA4-5B3D619C717C}"/>
                      </a:ext>
                    </a:extLst>
                  </p:cNvPr>
                  <p:cNvCxnSpPr>
                    <a:cxnSpLocks/>
                    <a:stCxn id="255" idx="6"/>
                    <a:endCxn id="264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3EFC80C6-CB74-A94E-AD28-42747A240985}"/>
                      </a:ext>
                    </a:extLst>
                  </p:cNvPr>
                  <p:cNvCxnSpPr>
                    <a:cxnSpLocks/>
                    <a:stCxn id="256" idx="6"/>
                    <a:endCxn id="264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Arrow Connector 266">
                    <a:extLst>
                      <a:ext uri="{FF2B5EF4-FFF2-40B4-BE49-F238E27FC236}">
                        <a16:creationId xmlns:a16="http://schemas.microsoft.com/office/drawing/2014/main" id="{2EE1CAA6-C86E-3C4D-A3A6-A26B62F1AF1C}"/>
                      </a:ext>
                    </a:extLst>
                  </p:cNvPr>
                  <p:cNvCxnSpPr>
                    <a:cxnSpLocks/>
                    <a:stCxn id="257" idx="6"/>
                    <a:endCxn id="264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Arrow Connector 267">
                    <a:extLst>
                      <a:ext uri="{FF2B5EF4-FFF2-40B4-BE49-F238E27FC236}">
                        <a16:creationId xmlns:a16="http://schemas.microsoft.com/office/drawing/2014/main" id="{D692DF79-3174-2A48-A272-72CE5A7785E1}"/>
                      </a:ext>
                    </a:extLst>
                  </p:cNvPr>
                  <p:cNvCxnSpPr>
                    <a:cxnSpLocks/>
                    <a:stCxn id="258" idx="6"/>
                    <a:endCxn id="264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8483F9A0-FE1A-7C4B-A8D2-212C9610AEAD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3BE45BD6-4099-BB49-965E-9E20AFB7E408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8B90CA9B-6A2B-9547-8904-4DDAFFD6E5C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3113120-012C-CC49-89BE-845C2FFD1AD7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5168D18D-B792-DC45-BFA4-BAAB04EBAF14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14EB7132-DEEB-2A44-98C2-4BBDC5B751BD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96C4392-0E27-EB46-96EF-13BFEB69AD95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53E8A9AE-0B96-F54D-9258-533D2D0713C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A6C3E11C-D8E3-B949-898F-A47F9CA8DB7E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17EA2F56-9C8D-3842-9CAA-A3178883386D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9DCFA01F-D50B-9F47-BE20-42C14D232ED7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4369029-5E01-C042-BA39-3A0B8594EB80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8619D26C-B848-4845-B180-BC8F00C8CAC1}"/>
                      </a:ext>
                    </a:extLst>
                  </p:cNvPr>
                  <p:cNvCxnSpPr>
                    <a:stCxn id="259" idx="6"/>
                    <a:endCxn id="255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0417518F-951A-D541-B6DE-C1B34CBA1B31}"/>
                      </a:ext>
                    </a:extLst>
                  </p:cNvPr>
                  <p:cNvCxnSpPr>
                    <a:cxnSpLocks/>
                    <a:stCxn id="259" idx="6"/>
                    <a:endCxn id="256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B5595D2A-B9A7-E346-B851-42A42404C842}"/>
                      </a:ext>
                    </a:extLst>
                  </p:cNvPr>
                  <p:cNvCxnSpPr>
                    <a:cxnSpLocks/>
                    <a:stCxn id="259" idx="6"/>
                    <a:endCxn id="257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96DE2036-7B1B-5048-8DD8-CBE021DF6DD2}"/>
                      </a:ext>
                    </a:extLst>
                  </p:cNvPr>
                  <p:cNvCxnSpPr>
                    <a:cxnSpLocks/>
                    <a:stCxn id="259" idx="6"/>
                    <a:endCxn id="258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E0AE75B2-287E-194A-87C9-73977E91B253}"/>
                      </a:ext>
                    </a:extLst>
                  </p:cNvPr>
                  <p:cNvCxnSpPr>
                    <a:cxnSpLocks/>
                    <a:stCxn id="260" idx="6"/>
                    <a:endCxn id="258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8217B8FA-D1EC-C448-844E-39B00D06A08B}"/>
                      </a:ext>
                    </a:extLst>
                  </p:cNvPr>
                  <p:cNvCxnSpPr>
                    <a:cxnSpLocks/>
                    <a:stCxn id="260" idx="6"/>
                    <a:endCxn id="257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6B244E0E-DDB9-F140-A211-74BA19858509}"/>
                      </a:ext>
                    </a:extLst>
                  </p:cNvPr>
                  <p:cNvCxnSpPr>
                    <a:cxnSpLocks/>
                    <a:stCxn id="260" idx="6"/>
                    <a:endCxn id="256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1ABA667F-A483-5746-88DD-7FDED10546B4}"/>
                      </a:ext>
                    </a:extLst>
                  </p:cNvPr>
                  <p:cNvCxnSpPr>
                    <a:cxnSpLocks/>
                    <a:stCxn id="260" idx="6"/>
                    <a:endCxn id="255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8D44409C-0756-6843-9641-CF56BCB7745F}"/>
                      </a:ext>
                    </a:extLst>
                  </p:cNvPr>
                  <p:cNvCxnSpPr>
                    <a:cxnSpLocks/>
                    <a:stCxn id="261" idx="6"/>
                    <a:endCxn id="255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B3FCF3E7-0A31-4546-A6AD-73DFE67884EE}"/>
                      </a:ext>
                    </a:extLst>
                  </p:cNvPr>
                  <p:cNvCxnSpPr>
                    <a:cxnSpLocks/>
                    <a:stCxn id="261" idx="6"/>
                    <a:endCxn id="256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E00AB694-FB80-854D-82E2-57268E286F63}"/>
                      </a:ext>
                    </a:extLst>
                  </p:cNvPr>
                  <p:cNvCxnSpPr>
                    <a:cxnSpLocks/>
                    <a:stCxn id="261" idx="6"/>
                    <a:endCxn id="257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>
                    <a:extLst>
                      <a:ext uri="{FF2B5EF4-FFF2-40B4-BE49-F238E27FC236}">
                        <a16:creationId xmlns:a16="http://schemas.microsoft.com/office/drawing/2014/main" id="{CDBD6552-54A0-D749-AE6E-6F6636EEA011}"/>
                      </a:ext>
                    </a:extLst>
                  </p:cNvPr>
                  <p:cNvCxnSpPr>
                    <a:cxnSpLocks/>
                    <a:stCxn id="261" idx="6"/>
                    <a:endCxn id="258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11043EDF-7BA7-4D45-AE9B-C4732C3FCC7F}"/>
                      </a:ext>
                    </a:extLst>
                  </p:cNvPr>
                  <p:cNvCxnSpPr>
                    <a:cxnSpLocks/>
                    <a:stCxn id="262" idx="6"/>
                    <a:endCxn id="255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F48C5F10-3A76-FD48-B9D4-73B7AE221337}"/>
                      </a:ext>
                    </a:extLst>
                  </p:cNvPr>
                  <p:cNvCxnSpPr>
                    <a:cxnSpLocks/>
                    <a:stCxn id="262" idx="6"/>
                    <a:endCxn id="256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E25F3556-9372-2340-995E-671C646C410B}"/>
                      </a:ext>
                    </a:extLst>
                  </p:cNvPr>
                  <p:cNvCxnSpPr>
                    <a:cxnSpLocks/>
                    <a:stCxn id="262" idx="6"/>
                    <a:endCxn id="257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3F2BCF62-A6C3-0D46-B472-933BE9CE7C52}"/>
                      </a:ext>
                    </a:extLst>
                  </p:cNvPr>
                  <p:cNvCxnSpPr>
                    <a:cxnSpLocks/>
                    <a:stCxn id="262" idx="6"/>
                    <a:endCxn id="258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49D7CC6A-28BA-DD45-9698-C6A10DA9793B}"/>
                      </a:ext>
                    </a:extLst>
                  </p:cNvPr>
                  <p:cNvCxnSpPr>
                    <a:cxnSpLocks/>
                    <a:stCxn id="263" idx="6"/>
                    <a:endCxn id="258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Arrow Connector 251">
                    <a:extLst>
                      <a:ext uri="{FF2B5EF4-FFF2-40B4-BE49-F238E27FC236}">
                        <a16:creationId xmlns:a16="http://schemas.microsoft.com/office/drawing/2014/main" id="{AACE7027-4F97-724D-95B4-D2CAF110519F}"/>
                      </a:ext>
                    </a:extLst>
                  </p:cNvPr>
                  <p:cNvCxnSpPr>
                    <a:cxnSpLocks/>
                    <a:stCxn id="263" idx="6"/>
                    <a:endCxn id="257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AABE230F-7683-6941-8D23-7F3CE2B47BFE}"/>
                      </a:ext>
                    </a:extLst>
                  </p:cNvPr>
                  <p:cNvCxnSpPr>
                    <a:cxnSpLocks/>
                    <a:stCxn id="263" idx="6"/>
                    <a:endCxn id="256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EF8615AD-D634-3848-A389-FCA53856E54A}"/>
                      </a:ext>
                    </a:extLst>
                  </p:cNvPr>
                  <p:cNvCxnSpPr>
                    <a:cxnSpLocks/>
                    <a:stCxn id="263" idx="6"/>
                    <a:endCxn id="255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FF9E9D59-FC6A-1748-88DB-1503EBE9619F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8F69A513-CBE0-A249-A9AD-6113740E0810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548D8E46-D655-A542-8E8A-8AE26C0C2F09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DD8C7CF0-3083-E64C-8968-9DE14AD6304E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1620D309-D786-8343-A30C-9CE874F37159}"/>
                      </a:ext>
                    </a:extLst>
                  </p:cNvPr>
                  <p:cNvCxnSpPr>
                    <a:cxnSpLocks/>
                    <a:stCxn id="255" idx="6"/>
                    <a:endCxn id="233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31C794AD-B10B-C940-81B1-BCFBFDDACA55}"/>
                      </a:ext>
                    </a:extLst>
                  </p:cNvPr>
                  <p:cNvCxnSpPr>
                    <a:cxnSpLocks/>
                    <a:stCxn id="255" idx="6"/>
                    <a:endCxn id="234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Arrow Connector 226">
                    <a:extLst>
                      <a:ext uri="{FF2B5EF4-FFF2-40B4-BE49-F238E27FC236}">
                        <a16:creationId xmlns:a16="http://schemas.microsoft.com/office/drawing/2014/main" id="{C82160BB-9D5F-274D-9016-409B7B624833}"/>
                      </a:ext>
                    </a:extLst>
                  </p:cNvPr>
                  <p:cNvCxnSpPr>
                    <a:cxnSpLocks/>
                    <a:stCxn id="256" idx="6"/>
                    <a:endCxn id="234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Arrow Connector 227">
                    <a:extLst>
                      <a:ext uri="{FF2B5EF4-FFF2-40B4-BE49-F238E27FC236}">
                        <a16:creationId xmlns:a16="http://schemas.microsoft.com/office/drawing/2014/main" id="{75CBC55A-0250-EB45-AD02-028F686A8B8B}"/>
                      </a:ext>
                    </a:extLst>
                  </p:cNvPr>
                  <p:cNvCxnSpPr>
                    <a:cxnSpLocks/>
                    <a:stCxn id="256" idx="6"/>
                    <a:endCxn id="233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F792B4C0-8BF1-C443-A2E8-CB8AC0A471E7}"/>
                      </a:ext>
                    </a:extLst>
                  </p:cNvPr>
                  <p:cNvCxnSpPr>
                    <a:cxnSpLocks/>
                    <a:stCxn id="257" idx="6"/>
                    <a:endCxn id="233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4762EB81-E8B3-CB44-B517-C9D8260C0338}"/>
                      </a:ext>
                    </a:extLst>
                  </p:cNvPr>
                  <p:cNvCxnSpPr>
                    <a:cxnSpLocks/>
                    <a:stCxn id="257" idx="6"/>
                    <a:endCxn id="234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DC5DCBDA-C44B-6745-954D-8CF4F70AEBFD}"/>
                      </a:ext>
                    </a:extLst>
                  </p:cNvPr>
                  <p:cNvCxnSpPr>
                    <a:cxnSpLocks/>
                    <a:stCxn id="258" idx="6"/>
                    <a:endCxn id="233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1D8EADDA-4693-694E-8796-76C3B4B56104}"/>
                      </a:ext>
                    </a:extLst>
                  </p:cNvPr>
                  <p:cNvCxnSpPr>
                    <a:cxnSpLocks/>
                    <a:stCxn id="258" idx="6"/>
                    <a:endCxn id="234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B104B742-0F8A-254D-8788-EE7741ABE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93232943-C0FC-3345-B5DB-21092615E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8EA1BCCA-E157-B84F-AA4B-96EE75083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B38BB77-7ABA-7F4F-97FE-C5010EA26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CFDCA531-39C5-C542-AE4D-FD2A3DF5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89D9AA7-D6B8-E040-80E2-0F8C3AFAD78A}"/>
              </a:ext>
            </a:extLst>
          </p:cNvPr>
          <p:cNvGrpSpPr/>
          <p:nvPr/>
        </p:nvGrpSpPr>
        <p:grpSpPr>
          <a:xfrm>
            <a:off x="3644930" y="1688995"/>
            <a:ext cx="1057633" cy="1850711"/>
            <a:chOff x="5001795" y="2460665"/>
            <a:chExt cx="1221230" cy="2136983"/>
          </a:xfrm>
        </p:grpSpPr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A260496E-2006-C94B-9D06-FD52536093F2}"/>
                </a:ext>
              </a:extLst>
            </p:cNvPr>
            <p:cNvSpPr/>
            <p:nvPr/>
          </p:nvSpPr>
          <p:spPr>
            <a:xfrm>
              <a:off x="5089561" y="3318424"/>
              <a:ext cx="459793" cy="12728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367F4A54-6D65-3946-A483-292879771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26646" y="2460665"/>
              <a:ext cx="645855" cy="306781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E08C1508-5C31-DC42-A337-E19A9D04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16042" y="2994804"/>
              <a:ext cx="524369" cy="231698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A49C530C-69A8-F54F-8123-BA47FF65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32885" y="2995871"/>
              <a:ext cx="579612" cy="262205"/>
            </a:xfrm>
            <a:prstGeom prst="rect">
              <a:avLst/>
            </a:prstGeom>
          </p:spPr>
        </p:pic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BA436D36-72C3-6A4A-84FA-328BC2FBFBCE}"/>
                </a:ext>
              </a:extLst>
            </p:cNvPr>
            <p:cNvSpPr/>
            <p:nvPr/>
          </p:nvSpPr>
          <p:spPr>
            <a:xfrm>
              <a:off x="5594372" y="3312286"/>
              <a:ext cx="473541" cy="12853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Left Brace 287">
              <a:extLst>
                <a:ext uri="{FF2B5EF4-FFF2-40B4-BE49-F238E27FC236}">
                  <a16:creationId xmlns:a16="http://schemas.microsoft.com/office/drawing/2014/main" id="{98BF8D78-B997-7743-A73E-CE0BF9DAA49F}"/>
                </a:ext>
              </a:extLst>
            </p:cNvPr>
            <p:cNvSpPr/>
            <p:nvPr/>
          </p:nvSpPr>
          <p:spPr>
            <a:xfrm rot="5400000">
              <a:off x="5497980" y="2321022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9" name="Right Arrow 288">
            <a:extLst>
              <a:ext uri="{FF2B5EF4-FFF2-40B4-BE49-F238E27FC236}">
                <a16:creationId xmlns:a16="http://schemas.microsoft.com/office/drawing/2014/main" id="{7D6A1FC0-EDD7-3740-B64F-B5CA0344CDA4}"/>
              </a:ext>
            </a:extLst>
          </p:cNvPr>
          <p:cNvSpPr/>
          <p:nvPr/>
        </p:nvSpPr>
        <p:spPr>
          <a:xfrm>
            <a:off x="5031513" y="278034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266E8C88-B960-4F48-A21B-8C88696C8BBA}"/>
              </a:ext>
            </a:extLst>
          </p:cNvPr>
          <p:cNvSpPr txBox="1"/>
          <p:nvPr/>
        </p:nvSpPr>
        <p:spPr>
          <a:xfrm>
            <a:off x="2487523" y="4093455"/>
            <a:ext cx="7563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What do we want to train this model to do?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FA5DB-8A2E-AA47-A2EC-0797DB8CAB9C}"/>
              </a:ext>
            </a:extLst>
          </p:cNvPr>
          <p:cNvGrpSpPr/>
          <p:nvPr/>
        </p:nvGrpSpPr>
        <p:grpSpPr>
          <a:xfrm>
            <a:off x="2472021" y="4858077"/>
            <a:ext cx="3228622" cy="1266635"/>
            <a:chOff x="2472021" y="4858077"/>
            <a:chExt cx="3228622" cy="12666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DAE4665-511C-5B49-92C2-2F7189709C70}"/>
                </a:ext>
              </a:extLst>
            </p:cNvPr>
            <p:cNvCxnSpPr/>
            <p:nvPr/>
          </p:nvCxnSpPr>
          <p:spPr>
            <a:xfrm flipH="1">
              <a:off x="4464848" y="4858077"/>
              <a:ext cx="727028" cy="41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E499C7-8C00-5B4E-A7FC-42D6A65AD295}"/>
                </a:ext>
              </a:extLst>
            </p:cNvPr>
            <p:cNvSpPr txBox="1"/>
            <p:nvPr/>
          </p:nvSpPr>
          <p:spPr>
            <a:xfrm>
              <a:off x="2472021" y="5416826"/>
              <a:ext cx="3228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Create </a:t>
              </a:r>
              <a:r>
                <a:rPr lang="en-US" sz="2000" b="1" u="sng" dirty="0"/>
                <a:t>realistic images </a:t>
              </a:r>
              <a:r>
                <a:rPr lang="en-US" sz="2000" dirty="0"/>
                <a:t>with the decoder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C0385A-1DDA-9F41-AA42-9FCB907FA7A5}"/>
              </a:ext>
            </a:extLst>
          </p:cNvPr>
          <p:cNvGrpSpPr/>
          <p:nvPr/>
        </p:nvGrpSpPr>
        <p:grpSpPr>
          <a:xfrm>
            <a:off x="6218241" y="4857655"/>
            <a:ext cx="3228622" cy="1286935"/>
            <a:chOff x="6218241" y="4857655"/>
            <a:chExt cx="3228622" cy="1286935"/>
          </a:xfrm>
        </p:grpSpPr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4D2C7DFB-C0A5-CE4E-9FC2-149D15C7D4AF}"/>
                </a:ext>
              </a:extLst>
            </p:cNvPr>
            <p:cNvCxnSpPr>
              <a:cxnSpLocks/>
            </p:cNvCxnSpPr>
            <p:nvPr/>
          </p:nvCxnSpPr>
          <p:spPr>
            <a:xfrm>
              <a:off x="7114267" y="4857655"/>
              <a:ext cx="666098" cy="4766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E9EB6ED-DC80-E84E-9845-D7801A876F1F}"/>
                </a:ext>
              </a:extLst>
            </p:cNvPr>
            <p:cNvSpPr txBox="1"/>
            <p:nvPr/>
          </p:nvSpPr>
          <p:spPr>
            <a:xfrm>
              <a:off x="6218241" y="5436704"/>
              <a:ext cx="3228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Predicted (distributions of)  codes to </a:t>
              </a:r>
              <a:r>
                <a:rPr lang="en-US" sz="2000" b="1" u="sng" dirty="0"/>
                <a:t>cover the prior p(z)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8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313E9E-8C76-ED44-B697-58DEBDF8EF31}"/>
              </a:ext>
            </a:extLst>
          </p:cNvPr>
          <p:cNvSpPr txBox="1"/>
          <p:nvPr/>
        </p:nvSpPr>
        <p:spPr>
          <a:xfrm>
            <a:off x="481105" y="4094670"/>
            <a:ext cx="21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Reconstruction loss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733EE58-7E2C-CE4E-994F-5A814FB30DC9}"/>
              </a:ext>
            </a:extLst>
          </p:cNvPr>
          <p:cNvSpPr txBox="1"/>
          <p:nvPr/>
        </p:nvSpPr>
        <p:spPr>
          <a:xfrm>
            <a:off x="2837616" y="4088859"/>
            <a:ext cx="13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Regularizer</a:t>
            </a:r>
            <a:endParaRPr lang="en-US" b="1" dirty="0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5F92D405-AFBE-B245-B2BA-4EB548E08056}"/>
              </a:ext>
            </a:extLst>
          </p:cNvPr>
          <p:cNvSpPr/>
          <p:nvPr/>
        </p:nvSpPr>
        <p:spPr>
          <a:xfrm rot="16200000">
            <a:off x="2956202" y="4275203"/>
            <a:ext cx="216453" cy="624710"/>
          </a:xfrm>
          <a:prstGeom prst="rightBrace">
            <a:avLst>
              <a:gd name="adj1" fmla="val 37466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ight Brace 219">
            <a:extLst>
              <a:ext uri="{FF2B5EF4-FFF2-40B4-BE49-F238E27FC236}">
                <a16:creationId xmlns:a16="http://schemas.microsoft.com/office/drawing/2014/main" id="{A1641D1A-306D-544C-B7B6-6614E9FE26E7}"/>
              </a:ext>
            </a:extLst>
          </p:cNvPr>
          <p:cNvSpPr/>
          <p:nvPr/>
        </p:nvSpPr>
        <p:spPr>
          <a:xfrm rot="15906367">
            <a:off x="1801616" y="4264223"/>
            <a:ext cx="271702" cy="624710"/>
          </a:xfrm>
          <a:prstGeom prst="rightBrace">
            <a:avLst>
              <a:gd name="adj1" fmla="val 374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4C73B8A2-CBAE-6C4F-9041-B89EB30F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5" y="4705253"/>
            <a:ext cx="2661554" cy="290494"/>
          </a:xfrm>
          <a:prstGeom prst="rect">
            <a:avLst/>
          </a:prstGeom>
        </p:spPr>
      </p:pic>
      <p:pic>
        <p:nvPicPr>
          <p:cNvPr id="196" name="Picture 195" descr="Shape&#10;&#10;Description automatically generated">
            <a:extLst>
              <a:ext uri="{FF2B5EF4-FFF2-40B4-BE49-F238E27FC236}">
                <a16:creationId xmlns:a16="http://schemas.microsoft.com/office/drawing/2014/main" id="{D8AD4F8F-09A4-3147-B38F-FB65825AC7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96" y="2239582"/>
            <a:ext cx="1774066" cy="1517344"/>
          </a:xfrm>
          <a:prstGeom prst="rect">
            <a:avLst/>
          </a:prstGeom>
        </p:spPr>
      </p:pic>
      <p:pic>
        <p:nvPicPr>
          <p:cNvPr id="197" name="Picture 19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78067BC-280E-A945-9FCE-F837AB346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1031759" y="2780433"/>
            <a:ext cx="527668" cy="467817"/>
          </a:xfrm>
          <a:prstGeom prst="rect">
            <a:avLst/>
          </a:prstGeom>
        </p:spPr>
      </p:pic>
      <p:sp>
        <p:nvSpPr>
          <p:cNvPr id="198" name="Right Arrow 197">
            <a:extLst>
              <a:ext uri="{FF2B5EF4-FFF2-40B4-BE49-F238E27FC236}">
                <a16:creationId xmlns:a16="http://schemas.microsoft.com/office/drawing/2014/main" id="{8BB43FA3-5C4B-FA4F-86C9-95FD924F9D7F}"/>
              </a:ext>
            </a:extLst>
          </p:cNvPr>
          <p:cNvSpPr/>
          <p:nvPr/>
        </p:nvSpPr>
        <p:spPr>
          <a:xfrm>
            <a:off x="1658187" y="2838363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1C737B-765E-364F-A788-2C3185C0DF96}"/>
              </a:ext>
            </a:extLst>
          </p:cNvPr>
          <p:cNvGrpSpPr/>
          <p:nvPr/>
        </p:nvGrpSpPr>
        <p:grpSpPr>
          <a:xfrm>
            <a:off x="7099374" y="978297"/>
            <a:ext cx="2810565" cy="1588985"/>
            <a:chOff x="8262558" y="4454729"/>
            <a:chExt cx="2810565" cy="1588985"/>
          </a:xfrm>
        </p:grpSpPr>
        <p:pic>
          <p:nvPicPr>
            <p:cNvPr id="200" name="Picture 199" descr="Diagram&#10;&#10;Description automatically generated">
              <a:extLst>
                <a:ext uri="{FF2B5EF4-FFF2-40B4-BE49-F238E27FC236}">
                  <a16:creationId xmlns:a16="http://schemas.microsoft.com/office/drawing/2014/main" id="{A57DC8C9-A433-DA40-9204-DE89FCA8F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FCED3BF-7F5D-4840-A9BA-B8EB87742144}"/>
                </a:ext>
              </a:extLst>
            </p:cNvPr>
            <p:cNvSpPr txBox="1"/>
            <p:nvPr/>
          </p:nvSpPr>
          <p:spPr>
            <a:xfrm>
              <a:off x="8475455" y="4969243"/>
              <a:ext cx="725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sample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A2104C-BCA9-2746-9FBD-98AF1E49900B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47A8413-14A3-7445-B54C-140BFBD376AC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145684E-CE05-1343-BF86-61217E8569BA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08BEE01-896D-634C-9E60-D0825D78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E179CD3-8AFA-CC40-AA73-EFCD646FB560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7" name="Picture 20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81668EBC-4FCF-9343-9FBC-4781880E1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9968871" y="1545497"/>
            <a:ext cx="640446" cy="567803"/>
          </a:xfrm>
          <a:prstGeom prst="rect">
            <a:avLst/>
          </a:prstGeom>
        </p:spPr>
      </p:pic>
      <p:pic>
        <p:nvPicPr>
          <p:cNvPr id="208" name="Picture 207" descr="Chart&#10;&#10;Description automatically generated">
            <a:extLst>
              <a:ext uri="{FF2B5EF4-FFF2-40B4-BE49-F238E27FC236}">
                <a16:creationId xmlns:a16="http://schemas.microsoft.com/office/drawing/2014/main" id="{E28D3715-0714-FB4D-A374-2831B039BD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672931" y="2603594"/>
            <a:ext cx="274229" cy="154538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D225A83-CEC0-DC49-9BA0-4A717D7993E0}"/>
              </a:ext>
            </a:extLst>
          </p:cNvPr>
          <p:cNvGrpSpPr/>
          <p:nvPr/>
        </p:nvGrpSpPr>
        <p:grpSpPr>
          <a:xfrm>
            <a:off x="6192217" y="1410678"/>
            <a:ext cx="1155771" cy="1447217"/>
            <a:chOff x="7845777" y="1004032"/>
            <a:chExt cx="1155771" cy="1447217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F79FEA-CC47-CB4E-A358-F3A3489E9BFA}"/>
                </a:ext>
              </a:extLst>
            </p:cNvPr>
            <p:cNvGrpSpPr/>
            <p:nvPr/>
          </p:nvGrpSpPr>
          <p:grpSpPr>
            <a:xfrm>
              <a:off x="7845777" y="1004032"/>
              <a:ext cx="1155771" cy="1447217"/>
              <a:chOff x="7845777" y="1004032"/>
              <a:chExt cx="1155771" cy="144721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04D414C-83DB-7844-9BF8-8703F0073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33406829-9E2F-E840-8C07-2C59A5B44E4E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7383F9C-F73D-E642-A97A-6B5DF4E6B7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8" name="Picture 217" descr="Chart&#10;&#10;Description automatically generated">
                <a:extLst>
                  <a:ext uri="{FF2B5EF4-FFF2-40B4-BE49-F238E27FC236}">
                    <a16:creationId xmlns:a16="http://schemas.microsoft.com/office/drawing/2014/main" id="{976B0AEA-80A9-DC4E-87F6-706060EFE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A2D90B0-0C8A-8248-A8A5-E3F03441569F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47CE13D-778C-5A49-B9D1-881C14BC710E}"/>
                </a:ext>
              </a:extLst>
            </p:cNvPr>
            <p:cNvGrpSpPr/>
            <p:nvPr/>
          </p:nvGrpSpPr>
          <p:grpSpPr>
            <a:xfrm>
              <a:off x="8498351" y="1374920"/>
              <a:ext cx="187031" cy="170959"/>
              <a:chOff x="5847230" y="3005524"/>
              <a:chExt cx="107257" cy="98040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D4587B50-E821-1E47-A1DF-9BAF24FE0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0405" y="3005524"/>
                <a:ext cx="104082" cy="980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9D14C70-1364-134D-BEDB-20929C40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7230" y="3008700"/>
                <a:ext cx="104082" cy="9137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22136D2A-55AE-5443-A54A-7222ADD70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3197" y="1076435"/>
            <a:ext cx="640446" cy="311796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24768B80-9F92-764A-B32D-B0AC59F5BC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065" y="1193461"/>
            <a:ext cx="265598" cy="212479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A2574CCF-BF58-6C4C-BEA1-AA382F405F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0474" y="1094428"/>
            <a:ext cx="2704804" cy="270481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812A63B-BD7F-DE4E-98DB-9D1B62CB9AC4}"/>
              </a:ext>
            </a:extLst>
          </p:cNvPr>
          <p:cNvGrpSpPr/>
          <p:nvPr/>
        </p:nvGrpSpPr>
        <p:grpSpPr>
          <a:xfrm>
            <a:off x="2360735" y="1996237"/>
            <a:ext cx="2182004" cy="1796317"/>
            <a:chOff x="1067861" y="1577304"/>
            <a:chExt cx="2521910" cy="2076142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4F7895D-4591-CD4E-A2E2-8F87DBBF5A2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5E20974B-52FF-FC46-A384-B172E5F79143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73A09B15-BB5B-244B-BA55-52604DE60140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C4116FC2-1B40-1D40-9666-33591098D36B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B99A02EF-7819-B446-BA3F-71F3F497E80D}"/>
                      </a:ext>
                    </a:extLst>
                  </p:cNvPr>
                  <p:cNvCxnSpPr>
                    <a:cxnSpLocks/>
                    <a:stCxn id="288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91FDFD64-ACAC-1F47-848A-C86BC4CEAC85}"/>
                      </a:ext>
                    </a:extLst>
                  </p:cNvPr>
                  <p:cNvCxnSpPr>
                    <a:cxnSpLocks/>
                    <a:stCxn id="287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62498FBC-317C-654C-BAE4-45678EA608CE}"/>
                      </a:ext>
                    </a:extLst>
                  </p:cNvPr>
                  <p:cNvCxnSpPr>
                    <a:cxnSpLocks/>
                    <a:stCxn id="286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8F430B70-1D69-6049-8054-3F8D485269B5}"/>
                      </a:ext>
                    </a:extLst>
                  </p:cNvPr>
                  <p:cNvCxnSpPr>
                    <a:cxnSpLocks/>
                    <a:stCxn id="285" idx="6"/>
                    <a:endCxn id="299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C706F63-CAAA-B348-96EF-686542C04E47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1DEA8B3E-FB9D-D449-A5B8-755E71A33831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66CEC2CA-F580-7741-95E6-E650AB650839}"/>
                      </a:ext>
                    </a:extLst>
                  </p:cNvPr>
                  <p:cNvCxnSpPr>
                    <a:cxnSpLocks/>
                    <a:stCxn id="285" idx="6"/>
                    <a:endCxn id="294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E7B49D56-A4B9-104B-A92F-0F9353937D6E}"/>
                      </a:ext>
                    </a:extLst>
                  </p:cNvPr>
                  <p:cNvCxnSpPr>
                    <a:cxnSpLocks/>
                    <a:stCxn id="286" idx="6"/>
                    <a:endCxn id="294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18BD4874-6613-4342-BDAC-191B3D278ABE}"/>
                      </a:ext>
                    </a:extLst>
                  </p:cNvPr>
                  <p:cNvCxnSpPr>
                    <a:cxnSpLocks/>
                    <a:stCxn id="287" idx="6"/>
                    <a:endCxn id="294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1B41CFFF-B5AF-9E45-9841-F96E3350F0BF}"/>
                      </a:ext>
                    </a:extLst>
                  </p:cNvPr>
                  <p:cNvCxnSpPr>
                    <a:cxnSpLocks/>
                    <a:stCxn id="288" idx="6"/>
                    <a:endCxn id="294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4C88BF12-A50E-8A48-8B34-6406AB3067C2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8FF5C62E-924F-D849-BEDA-93D8DC21B481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DEC543E9-B5F3-9D48-85B2-5095FAAB8B19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5E5FB35-9C30-A84D-8F65-343E877E36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5DC12E6F-9C98-4041-B848-2C317FC3C39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E0443615-F70B-554A-9D97-772CC2B4BE9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CEEBF0A-799E-6E42-8B4E-2414F36E782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CC704B95-B33A-964D-87EC-0BADFDB2B7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9EC37E02-61A1-B047-A324-E7782E2DCBDE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84DAF107-C62E-AB49-9908-A4A62704977F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3B35B7D1-6E62-9442-952E-03B322D06C0B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088FB957-B516-D945-AFFC-90A6407601C9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57" name="Straight Arrow Connector 256">
                    <a:extLst>
                      <a:ext uri="{FF2B5EF4-FFF2-40B4-BE49-F238E27FC236}">
                        <a16:creationId xmlns:a16="http://schemas.microsoft.com/office/drawing/2014/main" id="{B66358E7-35AA-9F49-A6E3-292B94AA7825}"/>
                      </a:ext>
                    </a:extLst>
                  </p:cNvPr>
                  <p:cNvCxnSpPr>
                    <a:stCxn id="289" idx="6"/>
                    <a:endCxn id="285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65F0D28A-0870-3440-9855-F99E967CA3F8}"/>
                      </a:ext>
                    </a:extLst>
                  </p:cNvPr>
                  <p:cNvCxnSpPr>
                    <a:cxnSpLocks/>
                    <a:stCxn id="289" idx="6"/>
                    <a:endCxn id="286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E9C2F158-DC53-7A43-B83F-9B6F84670E01}"/>
                      </a:ext>
                    </a:extLst>
                  </p:cNvPr>
                  <p:cNvCxnSpPr>
                    <a:cxnSpLocks/>
                    <a:stCxn id="289" idx="6"/>
                    <a:endCxn id="287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Arrow Connector 259">
                    <a:extLst>
                      <a:ext uri="{FF2B5EF4-FFF2-40B4-BE49-F238E27FC236}">
                        <a16:creationId xmlns:a16="http://schemas.microsoft.com/office/drawing/2014/main" id="{D54B34AD-AD14-D844-AC10-7AC54727F44B}"/>
                      </a:ext>
                    </a:extLst>
                  </p:cNvPr>
                  <p:cNvCxnSpPr>
                    <a:cxnSpLocks/>
                    <a:stCxn id="289" idx="6"/>
                    <a:endCxn id="288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Arrow Connector 260">
                    <a:extLst>
                      <a:ext uri="{FF2B5EF4-FFF2-40B4-BE49-F238E27FC236}">
                        <a16:creationId xmlns:a16="http://schemas.microsoft.com/office/drawing/2014/main" id="{10F7E32A-0B5A-1F40-8174-C4E2150AE3AF}"/>
                      </a:ext>
                    </a:extLst>
                  </p:cNvPr>
                  <p:cNvCxnSpPr>
                    <a:cxnSpLocks/>
                    <a:stCxn id="290" idx="6"/>
                    <a:endCxn id="288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>
                    <a:extLst>
                      <a:ext uri="{FF2B5EF4-FFF2-40B4-BE49-F238E27FC236}">
                        <a16:creationId xmlns:a16="http://schemas.microsoft.com/office/drawing/2014/main" id="{814A3902-CFAA-8447-8C43-AB60052CFD85}"/>
                      </a:ext>
                    </a:extLst>
                  </p:cNvPr>
                  <p:cNvCxnSpPr>
                    <a:cxnSpLocks/>
                    <a:stCxn id="290" idx="6"/>
                    <a:endCxn id="287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Arrow Connector 262">
                    <a:extLst>
                      <a:ext uri="{FF2B5EF4-FFF2-40B4-BE49-F238E27FC236}">
                        <a16:creationId xmlns:a16="http://schemas.microsoft.com/office/drawing/2014/main" id="{4CE16AE7-707E-7B47-91CB-E89468355276}"/>
                      </a:ext>
                    </a:extLst>
                  </p:cNvPr>
                  <p:cNvCxnSpPr>
                    <a:cxnSpLocks/>
                    <a:stCxn id="290" idx="6"/>
                    <a:endCxn id="286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Arrow Connector 263">
                    <a:extLst>
                      <a:ext uri="{FF2B5EF4-FFF2-40B4-BE49-F238E27FC236}">
                        <a16:creationId xmlns:a16="http://schemas.microsoft.com/office/drawing/2014/main" id="{CA86F228-443C-214C-BFE7-D2E6EE5048DE}"/>
                      </a:ext>
                    </a:extLst>
                  </p:cNvPr>
                  <p:cNvCxnSpPr>
                    <a:cxnSpLocks/>
                    <a:stCxn id="290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45B3AB9A-3322-9B42-B35B-7E107A57D169}"/>
                      </a:ext>
                    </a:extLst>
                  </p:cNvPr>
                  <p:cNvCxnSpPr>
                    <a:cxnSpLocks/>
                    <a:stCxn id="291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03E4CF1A-30E7-9B41-9FC7-E3A6CA837276}"/>
                      </a:ext>
                    </a:extLst>
                  </p:cNvPr>
                  <p:cNvCxnSpPr>
                    <a:cxnSpLocks/>
                    <a:stCxn id="291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Arrow Connector 266">
                    <a:extLst>
                      <a:ext uri="{FF2B5EF4-FFF2-40B4-BE49-F238E27FC236}">
                        <a16:creationId xmlns:a16="http://schemas.microsoft.com/office/drawing/2014/main" id="{E24CF161-A261-A942-9662-453E4B25E6AF}"/>
                      </a:ext>
                    </a:extLst>
                  </p:cNvPr>
                  <p:cNvCxnSpPr>
                    <a:cxnSpLocks/>
                    <a:stCxn id="291" idx="6"/>
                    <a:endCxn id="287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Arrow Connector 267">
                    <a:extLst>
                      <a:ext uri="{FF2B5EF4-FFF2-40B4-BE49-F238E27FC236}">
                        <a16:creationId xmlns:a16="http://schemas.microsoft.com/office/drawing/2014/main" id="{65C86EA9-C41C-C74A-AA53-885FA0E38F46}"/>
                      </a:ext>
                    </a:extLst>
                  </p:cNvPr>
                  <p:cNvCxnSpPr>
                    <a:cxnSpLocks/>
                    <a:stCxn id="291" idx="6"/>
                    <a:endCxn id="288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5CD646BB-DB0B-2A46-BC53-79BB93C1CC16}"/>
                      </a:ext>
                    </a:extLst>
                  </p:cNvPr>
                  <p:cNvCxnSpPr>
                    <a:cxnSpLocks/>
                    <a:stCxn id="292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35F69EDF-D01B-014F-B8DB-0AFB885D0B89}"/>
                      </a:ext>
                    </a:extLst>
                  </p:cNvPr>
                  <p:cNvCxnSpPr>
                    <a:cxnSpLocks/>
                    <a:stCxn id="292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3173126E-A551-8D4B-8D68-56D82B684BC3}"/>
                      </a:ext>
                    </a:extLst>
                  </p:cNvPr>
                  <p:cNvCxnSpPr>
                    <a:cxnSpLocks/>
                    <a:stCxn id="292" idx="6"/>
                    <a:endCxn id="287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>
                    <a:extLst>
                      <a:ext uri="{FF2B5EF4-FFF2-40B4-BE49-F238E27FC236}">
                        <a16:creationId xmlns:a16="http://schemas.microsoft.com/office/drawing/2014/main" id="{38AE541E-BA61-1C41-BAE5-E0A12702A84A}"/>
                      </a:ext>
                    </a:extLst>
                  </p:cNvPr>
                  <p:cNvCxnSpPr>
                    <a:cxnSpLocks/>
                    <a:stCxn id="292" idx="6"/>
                    <a:endCxn id="288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F243652A-D96D-9644-B49D-4A85A7E5B43D}"/>
                      </a:ext>
                    </a:extLst>
                  </p:cNvPr>
                  <p:cNvCxnSpPr>
                    <a:cxnSpLocks/>
                    <a:stCxn id="293" idx="6"/>
                    <a:endCxn id="288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F94DE8EF-61BC-764A-94B2-F23BA5BB57C1}"/>
                      </a:ext>
                    </a:extLst>
                  </p:cNvPr>
                  <p:cNvCxnSpPr>
                    <a:cxnSpLocks/>
                    <a:stCxn id="293" idx="6"/>
                    <a:endCxn id="287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>
                    <a:extLst>
                      <a:ext uri="{FF2B5EF4-FFF2-40B4-BE49-F238E27FC236}">
                        <a16:creationId xmlns:a16="http://schemas.microsoft.com/office/drawing/2014/main" id="{69FA59A9-40F8-9442-A900-D0D4695BB2E3}"/>
                      </a:ext>
                    </a:extLst>
                  </p:cNvPr>
                  <p:cNvCxnSpPr>
                    <a:cxnSpLocks/>
                    <a:stCxn id="293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Arrow Connector 283">
                    <a:extLst>
                      <a:ext uri="{FF2B5EF4-FFF2-40B4-BE49-F238E27FC236}">
                        <a16:creationId xmlns:a16="http://schemas.microsoft.com/office/drawing/2014/main" id="{35103D3C-5526-D64A-BF97-C8D561CB6A98}"/>
                      </a:ext>
                    </a:extLst>
                  </p:cNvPr>
                  <p:cNvCxnSpPr>
                    <a:cxnSpLocks/>
                    <a:stCxn id="293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D34525DA-EBFB-2A4D-A021-F6BED9359206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AF0462BE-218B-6A4D-87F8-D88162C9C286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4F01501-E087-7E41-A902-B43D30BDCF30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1E25A744-0D3F-4A4C-8C78-55D80A89F18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104F86DF-6D01-9043-A13D-762765A0A678}"/>
                      </a:ext>
                    </a:extLst>
                  </p:cNvPr>
                  <p:cNvCxnSpPr>
                    <a:cxnSpLocks/>
                    <a:stCxn id="285" idx="6"/>
                    <a:endCxn id="25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ED88A1A9-3DCE-4B4A-A3DC-7A59FC1E657C}"/>
                      </a:ext>
                    </a:extLst>
                  </p:cNvPr>
                  <p:cNvCxnSpPr>
                    <a:cxnSpLocks/>
                    <a:stCxn id="285" idx="6"/>
                    <a:endCxn id="25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B308C86B-D23A-D341-81AA-05417751FCA7}"/>
                      </a:ext>
                    </a:extLst>
                  </p:cNvPr>
                  <p:cNvCxnSpPr>
                    <a:cxnSpLocks/>
                    <a:stCxn id="286" idx="6"/>
                    <a:endCxn id="25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552516FE-E134-3E4E-9918-38CD50D68E8C}"/>
                      </a:ext>
                    </a:extLst>
                  </p:cNvPr>
                  <p:cNvCxnSpPr>
                    <a:cxnSpLocks/>
                    <a:stCxn id="286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D4143FF4-0C66-6440-AAFA-7DE7C5EA2679}"/>
                      </a:ext>
                    </a:extLst>
                  </p:cNvPr>
                  <p:cNvCxnSpPr>
                    <a:cxnSpLocks/>
                    <a:stCxn id="287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Arrow Connector 251">
                    <a:extLst>
                      <a:ext uri="{FF2B5EF4-FFF2-40B4-BE49-F238E27FC236}">
                        <a16:creationId xmlns:a16="http://schemas.microsoft.com/office/drawing/2014/main" id="{6B24ACBA-C9D8-FA49-84A6-F2A53A7FF87C}"/>
                      </a:ext>
                    </a:extLst>
                  </p:cNvPr>
                  <p:cNvCxnSpPr>
                    <a:cxnSpLocks/>
                    <a:stCxn id="287" idx="6"/>
                    <a:endCxn id="25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4D9614B2-66A2-9D48-9211-44CF85B684D6}"/>
                      </a:ext>
                    </a:extLst>
                  </p:cNvPr>
                  <p:cNvCxnSpPr>
                    <a:cxnSpLocks/>
                    <a:stCxn id="288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EA4B2EDD-8262-5E41-B634-0F205D683ACE}"/>
                      </a:ext>
                    </a:extLst>
                  </p:cNvPr>
                  <p:cNvCxnSpPr>
                    <a:cxnSpLocks/>
                    <a:stCxn id="288" idx="6"/>
                    <a:endCxn id="25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F0BBE8E0-FA0E-5F45-B491-21395C470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167858C9-F663-4444-8980-ED472F506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E9C3A38D-3504-5244-A617-6A895A405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A054EDCB-DFB8-7245-B47C-ED03C2710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3E6F81D-5326-7641-966D-8833EE3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6030CFD-EACD-554A-B7B0-33FCEFF53797}"/>
              </a:ext>
            </a:extLst>
          </p:cNvPr>
          <p:cNvGrpSpPr/>
          <p:nvPr/>
        </p:nvGrpSpPr>
        <p:grpSpPr>
          <a:xfrm>
            <a:off x="3644930" y="1688995"/>
            <a:ext cx="1057633" cy="1850711"/>
            <a:chOff x="5001795" y="2460665"/>
            <a:chExt cx="1221230" cy="2136983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A1613BB9-5FA2-B649-9C77-0F1AC514EEAE}"/>
                </a:ext>
              </a:extLst>
            </p:cNvPr>
            <p:cNvSpPr/>
            <p:nvPr/>
          </p:nvSpPr>
          <p:spPr>
            <a:xfrm>
              <a:off x="5089561" y="3318424"/>
              <a:ext cx="459793" cy="12728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9D764380-CFEE-FC49-A8A7-97B3CB57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26646" y="2460665"/>
              <a:ext cx="645855" cy="306781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0FC0AAF6-19EC-FF40-B7DE-A49AE61B4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16042" y="2994804"/>
              <a:ext cx="524369" cy="231698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1D26F27F-5072-284A-AA9C-6D44552B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632885" y="2995871"/>
              <a:ext cx="579612" cy="262205"/>
            </a:xfrm>
            <a:prstGeom prst="rect">
              <a:avLst/>
            </a:prstGeom>
          </p:spPr>
        </p:pic>
        <p:sp>
          <p:nvSpPr>
            <p:cNvPr id="309" name="Rounded Rectangle 308">
              <a:extLst>
                <a:ext uri="{FF2B5EF4-FFF2-40B4-BE49-F238E27FC236}">
                  <a16:creationId xmlns:a16="http://schemas.microsoft.com/office/drawing/2014/main" id="{76C2BA65-339E-A54B-A6A3-4DEBAA9AFB1B}"/>
                </a:ext>
              </a:extLst>
            </p:cNvPr>
            <p:cNvSpPr/>
            <p:nvPr/>
          </p:nvSpPr>
          <p:spPr>
            <a:xfrm>
              <a:off x="5594372" y="3312286"/>
              <a:ext cx="473541" cy="12853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Left Brace 309">
              <a:extLst>
                <a:ext uri="{FF2B5EF4-FFF2-40B4-BE49-F238E27FC236}">
                  <a16:creationId xmlns:a16="http://schemas.microsoft.com/office/drawing/2014/main" id="{0426DDB1-FE7D-4142-8F71-D40F22337360}"/>
                </a:ext>
              </a:extLst>
            </p:cNvPr>
            <p:cNvSpPr/>
            <p:nvPr/>
          </p:nvSpPr>
          <p:spPr>
            <a:xfrm rot="5400000">
              <a:off x="5497980" y="2321022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ight Arrow 310">
            <a:extLst>
              <a:ext uri="{FF2B5EF4-FFF2-40B4-BE49-F238E27FC236}">
                <a16:creationId xmlns:a16="http://schemas.microsoft.com/office/drawing/2014/main" id="{62FD4494-A8DF-C749-AFA8-5642E8342273}"/>
              </a:ext>
            </a:extLst>
          </p:cNvPr>
          <p:cNvSpPr/>
          <p:nvPr/>
        </p:nvSpPr>
        <p:spPr>
          <a:xfrm>
            <a:off x="5031513" y="278034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2B4E27B-5F39-5C49-B7C5-55BC5EB4C8BC}"/>
              </a:ext>
            </a:extLst>
          </p:cNvPr>
          <p:cNvCxnSpPr>
            <a:cxnSpLocks/>
          </p:cNvCxnSpPr>
          <p:nvPr/>
        </p:nvCxnSpPr>
        <p:spPr>
          <a:xfrm>
            <a:off x="2630089" y="4995747"/>
            <a:ext cx="0" cy="460834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190B5DBA-4EA7-DA42-830C-CC0FA921DB3C}"/>
              </a:ext>
            </a:extLst>
          </p:cNvPr>
          <p:cNvSpPr txBox="1"/>
          <p:nvPr/>
        </p:nvSpPr>
        <p:spPr>
          <a:xfrm>
            <a:off x="536152" y="5457616"/>
            <a:ext cx="420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Strength of </a:t>
            </a:r>
            <a:r>
              <a:rPr lang="en-US" b="1" dirty="0" err="1"/>
              <a:t>Regularizer</a:t>
            </a:r>
            <a:br>
              <a:rPr lang="en-US" b="1" dirty="0"/>
            </a:br>
            <a:r>
              <a:rPr lang="en-US" dirty="0"/>
              <a:t>(chosen by us through experimentation)</a:t>
            </a:r>
          </a:p>
        </p:txBody>
      </p:sp>
    </p:spTree>
    <p:extLst>
      <p:ext uri="{BB962C8B-B14F-4D97-AF65-F5344CB8AC3E}">
        <p14:creationId xmlns:p14="http://schemas.microsoft.com/office/powerpoint/2010/main" val="3372920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313E9E-8C76-ED44-B697-58DEBDF8EF31}"/>
              </a:ext>
            </a:extLst>
          </p:cNvPr>
          <p:cNvSpPr txBox="1"/>
          <p:nvPr/>
        </p:nvSpPr>
        <p:spPr>
          <a:xfrm>
            <a:off x="481105" y="4094670"/>
            <a:ext cx="21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Reconstruction loss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733EE58-7E2C-CE4E-994F-5A814FB30DC9}"/>
              </a:ext>
            </a:extLst>
          </p:cNvPr>
          <p:cNvSpPr txBox="1"/>
          <p:nvPr/>
        </p:nvSpPr>
        <p:spPr>
          <a:xfrm>
            <a:off x="2837616" y="4088859"/>
            <a:ext cx="13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Regularizer</a:t>
            </a:r>
            <a:endParaRPr lang="en-US" b="1" dirty="0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5F92D405-AFBE-B245-B2BA-4EB548E08056}"/>
              </a:ext>
            </a:extLst>
          </p:cNvPr>
          <p:cNvSpPr/>
          <p:nvPr/>
        </p:nvSpPr>
        <p:spPr>
          <a:xfrm rot="16200000">
            <a:off x="2956202" y="4275203"/>
            <a:ext cx="216453" cy="624710"/>
          </a:xfrm>
          <a:prstGeom prst="rightBrace">
            <a:avLst>
              <a:gd name="adj1" fmla="val 37466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ight Brace 219">
            <a:extLst>
              <a:ext uri="{FF2B5EF4-FFF2-40B4-BE49-F238E27FC236}">
                <a16:creationId xmlns:a16="http://schemas.microsoft.com/office/drawing/2014/main" id="{A1641D1A-306D-544C-B7B6-6614E9FE26E7}"/>
              </a:ext>
            </a:extLst>
          </p:cNvPr>
          <p:cNvSpPr/>
          <p:nvPr/>
        </p:nvSpPr>
        <p:spPr>
          <a:xfrm rot="15906367">
            <a:off x="1801616" y="4264223"/>
            <a:ext cx="271702" cy="624710"/>
          </a:xfrm>
          <a:prstGeom prst="rightBrace">
            <a:avLst>
              <a:gd name="adj1" fmla="val 374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8AAAC-9C5A-EC4E-90C7-C29AAA5E3F91}"/>
              </a:ext>
            </a:extLst>
          </p:cNvPr>
          <p:cNvGrpSpPr/>
          <p:nvPr/>
        </p:nvGrpSpPr>
        <p:grpSpPr>
          <a:xfrm>
            <a:off x="634830" y="5523467"/>
            <a:ext cx="9014060" cy="966810"/>
            <a:chOff x="634830" y="5523467"/>
            <a:chExt cx="9014060" cy="966810"/>
          </a:xfrm>
        </p:grpSpPr>
        <p:sp>
          <p:nvSpPr>
            <p:cNvPr id="221" name="Right Brace 220">
              <a:extLst>
                <a:ext uri="{FF2B5EF4-FFF2-40B4-BE49-F238E27FC236}">
                  <a16:creationId xmlns:a16="http://schemas.microsoft.com/office/drawing/2014/main" id="{A8FBBD2F-9285-0F4F-9CCC-F3E086BA7839}"/>
                </a:ext>
              </a:extLst>
            </p:cNvPr>
            <p:cNvSpPr/>
            <p:nvPr/>
          </p:nvSpPr>
          <p:spPr>
            <a:xfrm rot="5400000">
              <a:off x="2985667" y="5167889"/>
              <a:ext cx="221662" cy="932817"/>
            </a:xfrm>
            <a:prstGeom prst="rightBrace">
              <a:avLst>
                <a:gd name="adj1" fmla="val 374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0647C4-0578-B447-989A-77DB27F85D26}"/>
                </a:ext>
              </a:extLst>
            </p:cNvPr>
            <p:cNvSpPr txBox="1"/>
            <p:nvPr/>
          </p:nvSpPr>
          <p:spPr>
            <a:xfrm>
              <a:off x="634830" y="5735267"/>
              <a:ext cx="9014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“Minimize the </a:t>
              </a:r>
              <a:r>
                <a:rPr lang="en-US" b="1" i="1" dirty="0"/>
                <a:t>Expected Value </a:t>
              </a:r>
              <a:r>
                <a:rPr lang="en-US" i="1" dirty="0"/>
                <a:t>of the VAE loss, when x is sampled from the data distribution”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21F61F0-6235-6D46-BC0A-C3C01A6E7B0C}"/>
                </a:ext>
              </a:extLst>
            </p:cNvPr>
            <p:cNvSpPr txBox="1"/>
            <p:nvPr/>
          </p:nvSpPr>
          <p:spPr>
            <a:xfrm>
              <a:off x="714341" y="6120945"/>
              <a:ext cx="7439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other words: </a:t>
              </a:r>
              <a:r>
                <a:rPr lang="en-US" i="1" dirty="0"/>
                <a:t>“Minimize the VAE loss </a:t>
              </a:r>
              <a:r>
                <a:rPr lang="en-US" b="1" i="1" dirty="0"/>
                <a:t>on average </a:t>
              </a:r>
              <a:r>
                <a:rPr lang="en-US" i="1" dirty="0"/>
                <a:t>over the training data x”</a:t>
              </a:r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4C73B8A2-CBAE-6C4F-9041-B89EB30F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5" y="4705253"/>
            <a:ext cx="2661554" cy="290494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D4EE51-D446-DD47-8BC8-791EF4B4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05" y="5129324"/>
            <a:ext cx="9071695" cy="430571"/>
          </a:xfrm>
          <a:prstGeom prst="rect">
            <a:avLst/>
          </a:prstGeom>
        </p:spPr>
      </p:pic>
      <p:pic>
        <p:nvPicPr>
          <p:cNvPr id="196" name="Picture 195" descr="Shape&#10;&#10;Description automatically generated">
            <a:extLst>
              <a:ext uri="{FF2B5EF4-FFF2-40B4-BE49-F238E27FC236}">
                <a16:creationId xmlns:a16="http://schemas.microsoft.com/office/drawing/2014/main" id="{D8AD4F8F-09A4-3147-B38F-FB65825AC76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896" y="2239582"/>
            <a:ext cx="1774066" cy="1517344"/>
          </a:xfrm>
          <a:prstGeom prst="rect">
            <a:avLst/>
          </a:prstGeom>
        </p:spPr>
      </p:pic>
      <p:pic>
        <p:nvPicPr>
          <p:cNvPr id="197" name="Picture 19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78067BC-280E-A945-9FCE-F837AB3469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1031759" y="2780433"/>
            <a:ext cx="527668" cy="467817"/>
          </a:xfrm>
          <a:prstGeom prst="rect">
            <a:avLst/>
          </a:prstGeom>
        </p:spPr>
      </p:pic>
      <p:sp>
        <p:nvSpPr>
          <p:cNvPr id="198" name="Right Arrow 197">
            <a:extLst>
              <a:ext uri="{FF2B5EF4-FFF2-40B4-BE49-F238E27FC236}">
                <a16:creationId xmlns:a16="http://schemas.microsoft.com/office/drawing/2014/main" id="{8BB43FA3-5C4B-FA4F-86C9-95FD924F9D7F}"/>
              </a:ext>
            </a:extLst>
          </p:cNvPr>
          <p:cNvSpPr/>
          <p:nvPr/>
        </p:nvSpPr>
        <p:spPr>
          <a:xfrm>
            <a:off x="1658187" y="2838363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1C737B-765E-364F-A788-2C3185C0DF96}"/>
              </a:ext>
            </a:extLst>
          </p:cNvPr>
          <p:cNvGrpSpPr/>
          <p:nvPr/>
        </p:nvGrpSpPr>
        <p:grpSpPr>
          <a:xfrm>
            <a:off x="7099374" y="978297"/>
            <a:ext cx="2810565" cy="1588985"/>
            <a:chOff x="8262558" y="4454729"/>
            <a:chExt cx="2810565" cy="1588985"/>
          </a:xfrm>
        </p:grpSpPr>
        <p:pic>
          <p:nvPicPr>
            <p:cNvPr id="200" name="Picture 199" descr="Diagram&#10;&#10;Description automatically generated">
              <a:extLst>
                <a:ext uri="{FF2B5EF4-FFF2-40B4-BE49-F238E27FC236}">
                  <a16:creationId xmlns:a16="http://schemas.microsoft.com/office/drawing/2014/main" id="{A57DC8C9-A433-DA40-9204-DE89FCA8F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FCED3BF-7F5D-4840-A9BA-B8EB87742144}"/>
                </a:ext>
              </a:extLst>
            </p:cNvPr>
            <p:cNvSpPr txBox="1"/>
            <p:nvPr/>
          </p:nvSpPr>
          <p:spPr>
            <a:xfrm>
              <a:off x="8475455" y="4969243"/>
              <a:ext cx="725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sample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A2104C-BCA9-2746-9FBD-98AF1E49900B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47A8413-14A3-7445-B54C-140BFBD376AC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145684E-CE05-1343-BF86-61217E8569BA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08BEE01-896D-634C-9E60-D0825D78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E179CD3-8AFA-CC40-AA73-EFCD646FB560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7" name="Picture 20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81668EBC-4FCF-9343-9FBC-4781880E14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9968871" y="1545497"/>
            <a:ext cx="640446" cy="567803"/>
          </a:xfrm>
          <a:prstGeom prst="rect">
            <a:avLst/>
          </a:prstGeom>
        </p:spPr>
      </p:pic>
      <p:pic>
        <p:nvPicPr>
          <p:cNvPr id="208" name="Picture 207" descr="Chart&#10;&#10;Description automatically generated">
            <a:extLst>
              <a:ext uri="{FF2B5EF4-FFF2-40B4-BE49-F238E27FC236}">
                <a16:creationId xmlns:a16="http://schemas.microsoft.com/office/drawing/2014/main" id="{E28D3715-0714-FB4D-A374-2831B039BD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672931" y="2603594"/>
            <a:ext cx="274229" cy="154538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D225A83-CEC0-DC49-9BA0-4A717D7993E0}"/>
              </a:ext>
            </a:extLst>
          </p:cNvPr>
          <p:cNvGrpSpPr/>
          <p:nvPr/>
        </p:nvGrpSpPr>
        <p:grpSpPr>
          <a:xfrm>
            <a:off x="6192217" y="1410678"/>
            <a:ext cx="1155771" cy="1447217"/>
            <a:chOff x="7845777" y="1004032"/>
            <a:chExt cx="1155771" cy="1447217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F79FEA-CC47-CB4E-A358-F3A3489E9BFA}"/>
                </a:ext>
              </a:extLst>
            </p:cNvPr>
            <p:cNvGrpSpPr/>
            <p:nvPr/>
          </p:nvGrpSpPr>
          <p:grpSpPr>
            <a:xfrm>
              <a:off x="7845777" y="1004032"/>
              <a:ext cx="1155771" cy="1447217"/>
              <a:chOff x="7845777" y="1004032"/>
              <a:chExt cx="1155771" cy="144721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04D414C-83DB-7844-9BF8-8703F0073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33406829-9E2F-E840-8C07-2C59A5B44E4E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7383F9C-F73D-E642-A97A-6B5DF4E6B7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8" name="Picture 217" descr="Chart&#10;&#10;Description automatically generated">
                <a:extLst>
                  <a:ext uri="{FF2B5EF4-FFF2-40B4-BE49-F238E27FC236}">
                    <a16:creationId xmlns:a16="http://schemas.microsoft.com/office/drawing/2014/main" id="{976B0AEA-80A9-DC4E-87F6-706060EFE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A2D90B0-0C8A-8248-A8A5-E3F03441569F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47CE13D-778C-5A49-B9D1-881C14BC710E}"/>
                </a:ext>
              </a:extLst>
            </p:cNvPr>
            <p:cNvGrpSpPr/>
            <p:nvPr/>
          </p:nvGrpSpPr>
          <p:grpSpPr>
            <a:xfrm>
              <a:off x="8498351" y="1374920"/>
              <a:ext cx="187031" cy="170959"/>
              <a:chOff x="5847230" y="3005524"/>
              <a:chExt cx="107257" cy="98040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D4587B50-E821-1E47-A1DF-9BAF24FE0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0405" y="3005524"/>
                <a:ext cx="104082" cy="980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9D14C70-1364-134D-BEDB-20929C40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7230" y="3008700"/>
                <a:ext cx="104082" cy="9137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22136D2A-55AE-5443-A54A-7222ADD705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3197" y="1076435"/>
            <a:ext cx="640446" cy="311796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24768B80-9F92-764A-B32D-B0AC59F5B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4065" y="1193461"/>
            <a:ext cx="265598" cy="212479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A2574CCF-BF58-6C4C-BEA1-AA382F405F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0474" y="1094428"/>
            <a:ext cx="2704804" cy="270481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812A63B-BD7F-DE4E-98DB-9D1B62CB9AC4}"/>
              </a:ext>
            </a:extLst>
          </p:cNvPr>
          <p:cNvGrpSpPr/>
          <p:nvPr/>
        </p:nvGrpSpPr>
        <p:grpSpPr>
          <a:xfrm>
            <a:off x="2360735" y="1996237"/>
            <a:ext cx="2182004" cy="1796317"/>
            <a:chOff x="1067861" y="1577304"/>
            <a:chExt cx="2521910" cy="2076142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4F7895D-4591-CD4E-A2E2-8F87DBBF5A2E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5E20974B-52FF-FC46-A384-B172E5F79143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73A09B15-BB5B-244B-BA55-52604DE60140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C4116FC2-1B40-1D40-9666-33591098D36B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B99A02EF-7819-B446-BA3F-71F3F497E80D}"/>
                      </a:ext>
                    </a:extLst>
                  </p:cNvPr>
                  <p:cNvCxnSpPr>
                    <a:cxnSpLocks/>
                    <a:stCxn id="288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91FDFD64-ACAC-1F47-848A-C86BC4CEAC85}"/>
                      </a:ext>
                    </a:extLst>
                  </p:cNvPr>
                  <p:cNvCxnSpPr>
                    <a:cxnSpLocks/>
                    <a:stCxn id="287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62498FBC-317C-654C-BAE4-45678EA608CE}"/>
                      </a:ext>
                    </a:extLst>
                  </p:cNvPr>
                  <p:cNvCxnSpPr>
                    <a:cxnSpLocks/>
                    <a:stCxn id="286" idx="6"/>
                    <a:endCxn id="299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8F430B70-1D69-6049-8054-3F8D485269B5}"/>
                      </a:ext>
                    </a:extLst>
                  </p:cNvPr>
                  <p:cNvCxnSpPr>
                    <a:cxnSpLocks/>
                    <a:stCxn id="285" idx="6"/>
                    <a:endCxn id="299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8C706F63-CAAA-B348-96EF-686542C04E47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1DEA8B3E-FB9D-D449-A5B8-755E71A33831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66CEC2CA-F580-7741-95E6-E650AB650839}"/>
                      </a:ext>
                    </a:extLst>
                  </p:cNvPr>
                  <p:cNvCxnSpPr>
                    <a:cxnSpLocks/>
                    <a:stCxn id="285" idx="6"/>
                    <a:endCxn id="294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E7B49D56-A4B9-104B-A92F-0F9353937D6E}"/>
                      </a:ext>
                    </a:extLst>
                  </p:cNvPr>
                  <p:cNvCxnSpPr>
                    <a:cxnSpLocks/>
                    <a:stCxn id="286" idx="6"/>
                    <a:endCxn id="294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18BD4874-6613-4342-BDAC-191B3D278ABE}"/>
                      </a:ext>
                    </a:extLst>
                  </p:cNvPr>
                  <p:cNvCxnSpPr>
                    <a:cxnSpLocks/>
                    <a:stCxn id="287" idx="6"/>
                    <a:endCxn id="294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1B41CFFF-B5AF-9E45-9841-F96E3350F0BF}"/>
                      </a:ext>
                    </a:extLst>
                  </p:cNvPr>
                  <p:cNvCxnSpPr>
                    <a:cxnSpLocks/>
                    <a:stCxn id="288" idx="6"/>
                    <a:endCxn id="294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4C88BF12-A50E-8A48-8B34-6406AB3067C2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8FF5C62E-924F-D849-BEDA-93D8DC21B481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DEC543E9-B5F3-9D48-85B2-5095FAAB8B19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5E5FB35-9C30-A84D-8F65-343E877E36D8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5DC12E6F-9C98-4041-B848-2C317FC3C39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E0443615-F70B-554A-9D97-772CC2B4BE9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CEEBF0A-799E-6E42-8B4E-2414F36E7821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CC704B95-B33A-964D-87EC-0BADFDB2B7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9EC37E02-61A1-B047-A324-E7782E2DCBDE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84DAF107-C62E-AB49-9908-A4A62704977F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3B35B7D1-6E62-9442-952E-03B322D06C0B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088FB957-B516-D945-AFFC-90A6407601C9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57" name="Straight Arrow Connector 256">
                    <a:extLst>
                      <a:ext uri="{FF2B5EF4-FFF2-40B4-BE49-F238E27FC236}">
                        <a16:creationId xmlns:a16="http://schemas.microsoft.com/office/drawing/2014/main" id="{B66358E7-35AA-9F49-A6E3-292B94AA7825}"/>
                      </a:ext>
                    </a:extLst>
                  </p:cNvPr>
                  <p:cNvCxnSpPr>
                    <a:stCxn id="289" idx="6"/>
                    <a:endCxn id="285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65F0D28A-0870-3440-9855-F99E967CA3F8}"/>
                      </a:ext>
                    </a:extLst>
                  </p:cNvPr>
                  <p:cNvCxnSpPr>
                    <a:cxnSpLocks/>
                    <a:stCxn id="289" idx="6"/>
                    <a:endCxn id="286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E9C2F158-DC53-7A43-B83F-9B6F84670E01}"/>
                      </a:ext>
                    </a:extLst>
                  </p:cNvPr>
                  <p:cNvCxnSpPr>
                    <a:cxnSpLocks/>
                    <a:stCxn id="289" idx="6"/>
                    <a:endCxn id="287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Arrow Connector 259">
                    <a:extLst>
                      <a:ext uri="{FF2B5EF4-FFF2-40B4-BE49-F238E27FC236}">
                        <a16:creationId xmlns:a16="http://schemas.microsoft.com/office/drawing/2014/main" id="{D54B34AD-AD14-D844-AC10-7AC54727F44B}"/>
                      </a:ext>
                    </a:extLst>
                  </p:cNvPr>
                  <p:cNvCxnSpPr>
                    <a:cxnSpLocks/>
                    <a:stCxn id="289" idx="6"/>
                    <a:endCxn id="288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Arrow Connector 260">
                    <a:extLst>
                      <a:ext uri="{FF2B5EF4-FFF2-40B4-BE49-F238E27FC236}">
                        <a16:creationId xmlns:a16="http://schemas.microsoft.com/office/drawing/2014/main" id="{10F7E32A-0B5A-1F40-8174-C4E2150AE3AF}"/>
                      </a:ext>
                    </a:extLst>
                  </p:cNvPr>
                  <p:cNvCxnSpPr>
                    <a:cxnSpLocks/>
                    <a:stCxn id="290" idx="6"/>
                    <a:endCxn id="288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>
                    <a:extLst>
                      <a:ext uri="{FF2B5EF4-FFF2-40B4-BE49-F238E27FC236}">
                        <a16:creationId xmlns:a16="http://schemas.microsoft.com/office/drawing/2014/main" id="{814A3902-CFAA-8447-8C43-AB60052CFD85}"/>
                      </a:ext>
                    </a:extLst>
                  </p:cNvPr>
                  <p:cNvCxnSpPr>
                    <a:cxnSpLocks/>
                    <a:stCxn id="290" idx="6"/>
                    <a:endCxn id="287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Arrow Connector 262">
                    <a:extLst>
                      <a:ext uri="{FF2B5EF4-FFF2-40B4-BE49-F238E27FC236}">
                        <a16:creationId xmlns:a16="http://schemas.microsoft.com/office/drawing/2014/main" id="{4CE16AE7-707E-7B47-91CB-E89468355276}"/>
                      </a:ext>
                    </a:extLst>
                  </p:cNvPr>
                  <p:cNvCxnSpPr>
                    <a:cxnSpLocks/>
                    <a:stCxn id="290" idx="6"/>
                    <a:endCxn id="286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Arrow Connector 263">
                    <a:extLst>
                      <a:ext uri="{FF2B5EF4-FFF2-40B4-BE49-F238E27FC236}">
                        <a16:creationId xmlns:a16="http://schemas.microsoft.com/office/drawing/2014/main" id="{CA86F228-443C-214C-BFE7-D2E6EE5048DE}"/>
                      </a:ext>
                    </a:extLst>
                  </p:cNvPr>
                  <p:cNvCxnSpPr>
                    <a:cxnSpLocks/>
                    <a:stCxn id="290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45B3AB9A-3322-9B42-B35B-7E107A57D169}"/>
                      </a:ext>
                    </a:extLst>
                  </p:cNvPr>
                  <p:cNvCxnSpPr>
                    <a:cxnSpLocks/>
                    <a:stCxn id="291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03E4CF1A-30E7-9B41-9FC7-E3A6CA837276}"/>
                      </a:ext>
                    </a:extLst>
                  </p:cNvPr>
                  <p:cNvCxnSpPr>
                    <a:cxnSpLocks/>
                    <a:stCxn id="291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Arrow Connector 266">
                    <a:extLst>
                      <a:ext uri="{FF2B5EF4-FFF2-40B4-BE49-F238E27FC236}">
                        <a16:creationId xmlns:a16="http://schemas.microsoft.com/office/drawing/2014/main" id="{E24CF161-A261-A942-9662-453E4B25E6AF}"/>
                      </a:ext>
                    </a:extLst>
                  </p:cNvPr>
                  <p:cNvCxnSpPr>
                    <a:cxnSpLocks/>
                    <a:stCxn id="291" idx="6"/>
                    <a:endCxn id="287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Arrow Connector 267">
                    <a:extLst>
                      <a:ext uri="{FF2B5EF4-FFF2-40B4-BE49-F238E27FC236}">
                        <a16:creationId xmlns:a16="http://schemas.microsoft.com/office/drawing/2014/main" id="{65C86EA9-C41C-C74A-AA53-885FA0E38F46}"/>
                      </a:ext>
                    </a:extLst>
                  </p:cNvPr>
                  <p:cNvCxnSpPr>
                    <a:cxnSpLocks/>
                    <a:stCxn id="291" idx="6"/>
                    <a:endCxn id="288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5CD646BB-DB0B-2A46-BC53-79BB93C1CC16}"/>
                      </a:ext>
                    </a:extLst>
                  </p:cNvPr>
                  <p:cNvCxnSpPr>
                    <a:cxnSpLocks/>
                    <a:stCxn id="292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35F69EDF-D01B-014F-B8DB-0AFB885D0B89}"/>
                      </a:ext>
                    </a:extLst>
                  </p:cNvPr>
                  <p:cNvCxnSpPr>
                    <a:cxnSpLocks/>
                    <a:stCxn id="292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3173126E-A551-8D4B-8D68-56D82B684BC3}"/>
                      </a:ext>
                    </a:extLst>
                  </p:cNvPr>
                  <p:cNvCxnSpPr>
                    <a:cxnSpLocks/>
                    <a:stCxn id="292" idx="6"/>
                    <a:endCxn id="287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>
                    <a:extLst>
                      <a:ext uri="{FF2B5EF4-FFF2-40B4-BE49-F238E27FC236}">
                        <a16:creationId xmlns:a16="http://schemas.microsoft.com/office/drawing/2014/main" id="{38AE541E-BA61-1C41-BAE5-E0A12702A84A}"/>
                      </a:ext>
                    </a:extLst>
                  </p:cNvPr>
                  <p:cNvCxnSpPr>
                    <a:cxnSpLocks/>
                    <a:stCxn id="292" idx="6"/>
                    <a:endCxn id="288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F243652A-D96D-9644-B49D-4A85A7E5B43D}"/>
                      </a:ext>
                    </a:extLst>
                  </p:cNvPr>
                  <p:cNvCxnSpPr>
                    <a:cxnSpLocks/>
                    <a:stCxn id="293" idx="6"/>
                    <a:endCxn id="288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F94DE8EF-61BC-764A-94B2-F23BA5BB57C1}"/>
                      </a:ext>
                    </a:extLst>
                  </p:cNvPr>
                  <p:cNvCxnSpPr>
                    <a:cxnSpLocks/>
                    <a:stCxn id="293" idx="6"/>
                    <a:endCxn id="287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>
                    <a:extLst>
                      <a:ext uri="{FF2B5EF4-FFF2-40B4-BE49-F238E27FC236}">
                        <a16:creationId xmlns:a16="http://schemas.microsoft.com/office/drawing/2014/main" id="{69FA59A9-40F8-9442-A900-D0D4695BB2E3}"/>
                      </a:ext>
                    </a:extLst>
                  </p:cNvPr>
                  <p:cNvCxnSpPr>
                    <a:cxnSpLocks/>
                    <a:stCxn id="293" idx="6"/>
                    <a:endCxn id="286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Arrow Connector 283">
                    <a:extLst>
                      <a:ext uri="{FF2B5EF4-FFF2-40B4-BE49-F238E27FC236}">
                        <a16:creationId xmlns:a16="http://schemas.microsoft.com/office/drawing/2014/main" id="{35103D3C-5526-D64A-BF97-C8D561CB6A98}"/>
                      </a:ext>
                    </a:extLst>
                  </p:cNvPr>
                  <p:cNvCxnSpPr>
                    <a:cxnSpLocks/>
                    <a:stCxn id="293" idx="6"/>
                    <a:endCxn id="285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D34525DA-EBFB-2A4D-A021-F6BED9359206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AF0462BE-218B-6A4D-87F8-D88162C9C286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4F01501-E087-7E41-A902-B43D30BDCF30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1E25A744-0D3F-4A4C-8C78-55D80A89F18A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104F86DF-6D01-9043-A13D-762765A0A678}"/>
                      </a:ext>
                    </a:extLst>
                  </p:cNvPr>
                  <p:cNvCxnSpPr>
                    <a:cxnSpLocks/>
                    <a:stCxn id="285" idx="6"/>
                    <a:endCxn id="25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ED88A1A9-3DCE-4B4A-A3DC-7A59FC1E657C}"/>
                      </a:ext>
                    </a:extLst>
                  </p:cNvPr>
                  <p:cNvCxnSpPr>
                    <a:cxnSpLocks/>
                    <a:stCxn id="285" idx="6"/>
                    <a:endCxn id="25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B308C86B-D23A-D341-81AA-05417751FCA7}"/>
                      </a:ext>
                    </a:extLst>
                  </p:cNvPr>
                  <p:cNvCxnSpPr>
                    <a:cxnSpLocks/>
                    <a:stCxn id="286" idx="6"/>
                    <a:endCxn id="25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552516FE-E134-3E4E-9918-38CD50D68E8C}"/>
                      </a:ext>
                    </a:extLst>
                  </p:cNvPr>
                  <p:cNvCxnSpPr>
                    <a:cxnSpLocks/>
                    <a:stCxn id="286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D4143FF4-0C66-6440-AAFA-7DE7C5EA2679}"/>
                      </a:ext>
                    </a:extLst>
                  </p:cNvPr>
                  <p:cNvCxnSpPr>
                    <a:cxnSpLocks/>
                    <a:stCxn id="287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Arrow Connector 251">
                    <a:extLst>
                      <a:ext uri="{FF2B5EF4-FFF2-40B4-BE49-F238E27FC236}">
                        <a16:creationId xmlns:a16="http://schemas.microsoft.com/office/drawing/2014/main" id="{6B24ACBA-C9D8-FA49-84A6-F2A53A7FF87C}"/>
                      </a:ext>
                    </a:extLst>
                  </p:cNvPr>
                  <p:cNvCxnSpPr>
                    <a:cxnSpLocks/>
                    <a:stCxn id="287" idx="6"/>
                    <a:endCxn id="25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4D9614B2-66A2-9D48-9211-44CF85B684D6}"/>
                      </a:ext>
                    </a:extLst>
                  </p:cNvPr>
                  <p:cNvCxnSpPr>
                    <a:cxnSpLocks/>
                    <a:stCxn id="288" idx="6"/>
                    <a:endCxn id="25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EA4B2EDD-8262-5E41-B634-0F205D683ACE}"/>
                      </a:ext>
                    </a:extLst>
                  </p:cNvPr>
                  <p:cNvCxnSpPr>
                    <a:cxnSpLocks/>
                    <a:stCxn id="288" idx="6"/>
                    <a:endCxn id="25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F0BBE8E0-FA0E-5F45-B491-21395C470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167858C9-F663-4444-8980-ED472F506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E9C3A38D-3504-5244-A617-6A895A405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A054EDCB-DFB8-7245-B47C-ED03C2710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3E6F81D-5326-7641-966D-8833EE3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6030CFD-EACD-554A-B7B0-33FCEFF53797}"/>
              </a:ext>
            </a:extLst>
          </p:cNvPr>
          <p:cNvGrpSpPr/>
          <p:nvPr/>
        </p:nvGrpSpPr>
        <p:grpSpPr>
          <a:xfrm>
            <a:off x="3644930" y="1688995"/>
            <a:ext cx="1057633" cy="1850711"/>
            <a:chOff x="5001795" y="2460665"/>
            <a:chExt cx="1221230" cy="2136983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A1613BB9-5FA2-B649-9C77-0F1AC514EEAE}"/>
                </a:ext>
              </a:extLst>
            </p:cNvPr>
            <p:cNvSpPr/>
            <p:nvPr/>
          </p:nvSpPr>
          <p:spPr>
            <a:xfrm>
              <a:off x="5089561" y="3318424"/>
              <a:ext cx="459793" cy="12728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9D764380-CFEE-FC49-A8A7-97B3CB57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26646" y="2460665"/>
              <a:ext cx="645855" cy="306781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0FC0AAF6-19EC-FF40-B7DE-A49AE61B4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016042" y="2994804"/>
              <a:ext cx="524369" cy="231698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1D26F27F-5072-284A-AA9C-6D44552B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32885" y="2995871"/>
              <a:ext cx="579612" cy="262205"/>
            </a:xfrm>
            <a:prstGeom prst="rect">
              <a:avLst/>
            </a:prstGeom>
          </p:spPr>
        </p:pic>
        <p:sp>
          <p:nvSpPr>
            <p:cNvPr id="309" name="Rounded Rectangle 308">
              <a:extLst>
                <a:ext uri="{FF2B5EF4-FFF2-40B4-BE49-F238E27FC236}">
                  <a16:creationId xmlns:a16="http://schemas.microsoft.com/office/drawing/2014/main" id="{76C2BA65-339E-A54B-A6A3-4DEBAA9AFB1B}"/>
                </a:ext>
              </a:extLst>
            </p:cNvPr>
            <p:cNvSpPr/>
            <p:nvPr/>
          </p:nvSpPr>
          <p:spPr>
            <a:xfrm>
              <a:off x="5594372" y="3312286"/>
              <a:ext cx="473541" cy="12853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Left Brace 309">
              <a:extLst>
                <a:ext uri="{FF2B5EF4-FFF2-40B4-BE49-F238E27FC236}">
                  <a16:creationId xmlns:a16="http://schemas.microsoft.com/office/drawing/2014/main" id="{0426DDB1-FE7D-4142-8F71-D40F22337360}"/>
                </a:ext>
              </a:extLst>
            </p:cNvPr>
            <p:cNvSpPr/>
            <p:nvPr/>
          </p:nvSpPr>
          <p:spPr>
            <a:xfrm rot="5400000">
              <a:off x="5497980" y="2321022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ight Arrow 310">
            <a:extLst>
              <a:ext uri="{FF2B5EF4-FFF2-40B4-BE49-F238E27FC236}">
                <a16:creationId xmlns:a16="http://schemas.microsoft.com/office/drawing/2014/main" id="{62FD4494-A8DF-C749-AFA8-5642E8342273}"/>
              </a:ext>
            </a:extLst>
          </p:cNvPr>
          <p:cNvSpPr/>
          <p:nvPr/>
        </p:nvSpPr>
        <p:spPr>
          <a:xfrm>
            <a:off x="5031513" y="278034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Reconstruction loss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24616179-6E1F-2F48-9691-C26D4FF9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2" y="4079863"/>
            <a:ext cx="9071695" cy="430571"/>
          </a:xfrm>
          <a:prstGeom prst="rect">
            <a:avLst/>
          </a:prstGeom>
        </p:spPr>
      </p:pic>
      <p:sp>
        <p:nvSpPr>
          <p:cNvPr id="203" name="Oval 202">
            <a:extLst>
              <a:ext uri="{FF2B5EF4-FFF2-40B4-BE49-F238E27FC236}">
                <a16:creationId xmlns:a16="http://schemas.microsoft.com/office/drawing/2014/main" id="{55DBA2FF-B920-CD4C-A7B6-C46ED6B28A46}"/>
              </a:ext>
            </a:extLst>
          </p:cNvPr>
          <p:cNvSpPr/>
          <p:nvPr/>
        </p:nvSpPr>
        <p:spPr>
          <a:xfrm>
            <a:off x="6403822" y="3915440"/>
            <a:ext cx="970140" cy="588597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" name="Picture 172" descr="Shape&#10;&#10;Description automatically generated">
            <a:extLst>
              <a:ext uri="{FF2B5EF4-FFF2-40B4-BE49-F238E27FC236}">
                <a16:creationId xmlns:a16="http://schemas.microsoft.com/office/drawing/2014/main" id="{D3875136-DEE5-D14F-A6FA-C29133FE10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96" y="2239582"/>
            <a:ext cx="1774066" cy="1517344"/>
          </a:xfrm>
          <a:prstGeom prst="rect">
            <a:avLst/>
          </a:prstGeom>
        </p:spPr>
      </p:pic>
      <p:pic>
        <p:nvPicPr>
          <p:cNvPr id="175" name="Picture 17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C5F1853-B1BE-A245-8C6F-C363DD6EB3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1031759" y="2780433"/>
            <a:ext cx="527668" cy="467817"/>
          </a:xfrm>
          <a:prstGeom prst="rect">
            <a:avLst/>
          </a:prstGeom>
        </p:spPr>
      </p:pic>
      <p:sp>
        <p:nvSpPr>
          <p:cNvPr id="192" name="Right Arrow 191">
            <a:extLst>
              <a:ext uri="{FF2B5EF4-FFF2-40B4-BE49-F238E27FC236}">
                <a16:creationId xmlns:a16="http://schemas.microsoft.com/office/drawing/2014/main" id="{24912EBE-2C83-754A-8CA3-62CAAC506EE9}"/>
              </a:ext>
            </a:extLst>
          </p:cNvPr>
          <p:cNvSpPr/>
          <p:nvPr/>
        </p:nvSpPr>
        <p:spPr>
          <a:xfrm>
            <a:off x="1658187" y="2838363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DE5EE9B-257C-B14A-BC07-C247542B7EB7}"/>
              </a:ext>
            </a:extLst>
          </p:cNvPr>
          <p:cNvGrpSpPr/>
          <p:nvPr/>
        </p:nvGrpSpPr>
        <p:grpSpPr>
          <a:xfrm>
            <a:off x="7099374" y="978297"/>
            <a:ext cx="2810565" cy="1588985"/>
            <a:chOff x="8262558" y="4454729"/>
            <a:chExt cx="2810565" cy="1588985"/>
          </a:xfrm>
        </p:grpSpPr>
        <p:pic>
          <p:nvPicPr>
            <p:cNvPr id="199" name="Picture 198" descr="Diagram&#10;&#10;Description automatically generated">
              <a:extLst>
                <a:ext uri="{FF2B5EF4-FFF2-40B4-BE49-F238E27FC236}">
                  <a16:creationId xmlns:a16="http://schemas.microsoft.com/office/drawing/2014/main" id="{FE78FCEA-D6D4-4E44-A796-08973029E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2A14C3D-6289-4644-8F53-D23F9DAF132F}"/>
                </a:ext>
              </a:extLst>
            </p:cNvPr>
            <p:cNvSpPr txBox="1"/>
            <p:nvPr/>
          </p:nvSpPr>
          <p:spPr>
            <a:xfrm>
              <a:off x="8475455" y="4969243"/>
              <a:ext cx="725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sample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9A669C-11EA-CE44-8C16-057BA09DDC7B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02ADF8D-84B0-8E47-B6F8-C487C82DC08C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A9E54E7-AEBA-7948-9E70-52860B6DD5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73E835B-BA22-D543-ABE4-DC59C7F7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51023C2-7D53-CB4E-86A9-BCB498067531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2" name="Picture 211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D2FB769-2621-C142-96E0-107BE336D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9968871" y="1545497"/>
            <a:ext cx="640446" cy="567803"/>
          </a:xfrm>
          <a:prstGeom prst="rect">
            <a:avLst/>
          </a:prstGeom>
        </p:spPr>
      </p:pic>
      <p:pic>
        <p:nvPicPr>
          <p:cNvPr id="262" name="Picture 261" descr="Chart&#10;&#10;Description automatically generated">
            <a:extLst>
              <a:ext uri="{FF2B5EF4-FFF2-40B4-BE49-F238E27FC236}">
                <a16:creationId xmlns:a16="http://schemas.microsoft.com/office/drawing/2014/main" id="{8BDCD2BB-7D53-7D4C-98BA-AE777EC2D0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672931" y="2603594"/>
            <a:ext cx="274229" cy="154538"/>
          </a:xfrm>
          <a:prstGeom prst="rect">
            <a:avLst/>
          </a:prstGeom>
        </p:spPr>
      </p:pic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44F5EDE-A716-FA49-ABDE-1F3B4EA5474B}"/>
              </a:ext>
            </a:extLst>
          </p:cNvPr>
          <p:cNvGrpSpPr/>
          <p:nvPr/>
        </p:nvGrpSpPr>
        <p:grpSpPr>
          <a:xfrm>
            <a:off x="6192217" y="1410678"/>
            <a:ext cx="1155771" cy="1447217"/>
            <a:chOff x="7845777" y="1004032"/>
            <a:chExt cx="1155771" cy="1447217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213383C2-2869-104E-98B0-E8190E63270E}"/>
                </a:ext>
              </a:extLst>
            </p:cNvPr>
            <p:cNvGrpSpPr/>
            <p:nvPr/>
          </p:nvGrpSpPr>
          <p:grpSpPr>
            <a:xfrm>
              <a:off x="7845777" y="1004032"/>
              <a:ext cx="1155771" cy="1447217"/>
              <a:chOff x="7845777" y="1004032"/>
              <a:chExt cx="1155771" cy="1447217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0D5F0AF-A41F-B946-A8C7-0410A21ACF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2590CB2-49F3-9E4F-9135-C9A2DA414A5D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C3F6C1C-4A7E-C348-AF0F-C65778F7D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9" name="Picture 278" descr="Chart&#10;&#10;Description automatically generated">
                <a:extLst>
                  <a:ext uri="{FF2B5EF4-FFF2-40B4-BE49-F238E27FC236}">
                    <a16:creationId xmlns:a16="http://schemas.microsoft.com/office/drawing/2014/main" id="{230194AC-FEC6-7340-8BC2-C06CBE3897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80FCFDBB-8F0E-8B46-8056-C0E5411D92E9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96224A4A-3516-3443-96B4-4A63C1AA90D1}"/>
                </a:ext>
              </a:extLst>
            </p:cNvPr>
            <p:cNvGrpSpPr/>
            <p:nvPr/>
          </p:nvGrpSpPr>
          <p:grpSpPr>
            <a:xfrm>
              <a:off x="8498351" y="1374920"/>
              <a:ext cx="187031" cy="170959"/>
              <a:chOff x="5847230" y="3005524"/>
              <a:chExt cx="107257" cy="98040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735045F8-C05C-B541-B370-DC58F4E762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0405" y="3005524"/>
                <a:ext cx="104082" cy="980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F31A785-0AA4-BA47-90CF-822B1AF47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7230" y="3008700"/>
                <a:ext cx="104082" cy="9137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1" name="Picture 280">
            <a:extLst>
              <a:ext uri="{FF2B5EF4-FFF2-40B4-BE49-F238E27FC236}">
                <a16:creationId xmlns:a16="http://schemas.microsoft.com/office/drawing/2014/main" id="{5D9D758B-2E10-C649-9863-3A4A5FB90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3197" y="1076435"/>
            <a:ext cx="640446" cy="31179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5BC6CE87-2B90-D340-A4D9-EC198D32D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065" y="1193461"/>
            <a:ext cx="265598" cy="212479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A2396528-5BFC-EE4E-9324-406D81321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0474" y="1094428"/>
            <a:ext cx="2704804" cy="270481"/>
          </a:xfrm>
          <a:prstGeom prst="rect">
            <a:avLst/>
          </a:prstGeom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628A3E3-E0A2-CC4D-83CF-BF8FF38A891B}"/>
              </a:ext>
            </a:extLst>
          </p:cNvPr>
          <p:cNvGrpSpPr/>
          <p:nvPr/>
        </p:nvGrpSpPr>
        <p:grpSpPr>
          <a:xfrm>
            <a:off x="2360735" y="1996237"/>
            <a:ext cx="2182004" cy="1796317"/>
            <a:chOff x="1067861" y="1577304"/>
            <a:chExt cx="2521910" cy="2076142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830FB78-2B88-F24E-A095-C1A513FAF583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B4EF590-AC95-3543-9356-FD17079DD52F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855FC885-6115-894B-BE9B-5CEB4A0F8C73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CFD2C4D2-8D4C-EC4C-9968-6FF4DDF5AE7F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4A7F6191-221F-9F49-8C79-90B3B9D72B52}"/>
                      </a:ext>
                    </a:extLst>
                  </p:cNvPr>
                  <p:cNvCxnSpPr>
                    <a:cxnSpLocks/>
                    <a:stCxn id="334" idx="6"/>
                    <a:endCxn id="345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Arrow Connector 346">
                    <a:extLst>
                      <a:ext uri="{FF2B5EF4-FFF2-40B4-BE49-F238E27FC236}">
                        <a16:creationId xmlns:a16="http://schemas.microsoft.com/office/drawing/2014/main" id="{944579CB-7871-2849-8FAD-115B387DB5FF}"/>
                      </a:ext>
                    </a:extLst>
                  </p:cNvPr>
                  <p:cNvCxnSpPr>
                    <a:cxnSpLocks/>
                    <a:stCxn id="333" idx="6"/>
                    <a:endCxn id="345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7D54AC3B-D2A6-9341-A42C-579AF42461BC}"/>
                      </a:ext>
                    </a:extLst>
                  </p:cNvPr>
                  <p:cNvCxnSpPr>
                    <a:cxnSpLocks/>
                    <a:stCxn id="332" idx="6"/>
                    <a:endCxn id="345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E24DB74A-E623-A04F-8541-5B34053E404A}"/>
                      </a:ext>
                    </a:extLst>
                  </p:cNvPr>
                  <p:cNvCxnSpPr>
                    <a:cxnSpLocks/>
                    <a:stCxn id="331" idx="6"/>
                    <a:endCxn id="345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4855C2EE-5992-3945-8C0C-9FD97BBEE62C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1D8E4668-9E9F-EC41-9A68-CA638817A3D8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924A6FCA-A4BC-E543-8EEE-469CFFF0B709}"/>
                      </a:ext>
                    </a:extLst>
                  </p:cNvPr>
                  <p:cNvCxnSpPr>
                    <a:cxnSpLocks/>
                    <a:stCxn id="331" idx="6"/>
                    <a:endCxn id="340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CFE515A1-CA7B-1142-A54B-A533645A675A}"/>
                      </a:ext>
                    </a:extLst>
                  </p:cNvPr>
                  <p:cNvCxnSpPr>
                    <a:cxnSpLocks/>
                    <a:stCxn id="332" idx="6"/>
                    <a:endCxn id="340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23914178-7C07-8042-8220-59BE7FD7D2B3}"/>
                      </a:ext>
                    </a:extLst>
                  </p:cNvPr>
                  <p:cNvCxnSpPr>
                    <a:cxnSpLocks/>
                    <a:stCxn id="333" idx="6"/>
                    <a:endCxn id="340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74521266-436D-D64F-B604-641669976798}"/>
                      </a:ext>
                    </a:extLst>
                  </p:cNvPr>
                  <p:cNvCxnSpPr>
                    <a:cxnSpLocks/>
                    <a:stCxn id="334" idx="6"/>
                    <a:endCxn id="340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943B1AB5-2418-2344-9660-B88183420678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70F0F624-FE0B-AB46-985A-1BCE9C138D8F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84A8D40C-26F1-3A42-A317-944CA54D5C02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A70F7A85-7AEF-A446-847B-CE81527D369C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B2F152F7-E8FB-E14D-9323-7A61E4C1AF20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53A1A668-0A38-AB4E-9D13-E95FFE4A1BE0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64FA148E-BBCE-7443-8FE2-8003CD613382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A4DC91C8-971D-7348-AFD1-F317D03FC0CB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80E3C86D-37F7-4046-85DC-F3126DD99491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29190372-3DC3-C54D-A9F9-D068223B2B59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31EE44A6-B7F8-C64E-BF2A-4D62DA186687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769D26B8-EB73-124C-9967-B73CBDFE0DC5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6735E390-8965-3E45-AD71-85BD338526AE}"/>
                      </a:ext>
                    </a:extLst>
                  </p:cNvPr>
                  <p:cNvCxnSpPr>
                    <a:stCxn id="335" idx="6"/>
                    <a:endCxn id="331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1EEDF10A-15E3-B947-B7A3-4589172EAE72}"/>
                      </a:ext>
                    </a:extLst>
                  </p:cNvPr>
                  <p:cNvCxnSpPr>
                    <a:cxnSpLocks/>
                    <a:stCxn id="335" idx="6"/>
                    <a:endCxn id="332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47E914E0-2971-3B40-8CE2-F4BF5DDEF34A}"/>
                      </a:ext>
                    </a:extLst>
                  </p:cNvPr>
                  <p:cNvCxnSpPr>
                    <a:cxnSpLocks/>
                    <a:stCxn id="335" idx="6"/>
                    <a:endCxn id="333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D26AF126-0DEB-CF46-A1E1-67A110E6E0DE}"/>
                      </a:ext>
                    </a:extLst>
                  </p:cNvPr>
                  <p:cNvCxnSpPr>
                    <a:cxnSpLocks/>
                    <a:stCxn id="335" idx="6"/>
                    <a:endCxn id="334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DAD36F50-B070-BD41-A3CE-18DE0F31D162}"/>
                      </a:ext>
                    </a:extLst>
                  </p:cNvPr>
                  <p:cNvCxnSpPr>
                    <a:cxnSpLocks/>
                    <a:stCxn id="336" idx="6"/>
                    <a:endCxn id="334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FC030197-1FC1-A24F-B071-6C0076EEC899}"/>
                      </a:ext>
                    </a:extLst>
                  </p:cNvPr>
                  <p:cNvCxnSpPr>
                    <a:cxnSpLocks/>
                    <a:stCxn id="336" idx="6"/>
                    <a:endCxn id="333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3D029038-DF19-B240-A280-4129D8251B9E}"/>
                      </a:ext>
                    </a:extLst>
                  </p:cNvPr>
                  <p:cNvCxnSpPr>
                    <a:cxnSpLocks/>
                    <a:stCxn id="336" idx="6"/>
                    <a:endCxn id="332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16490528-BAA9-964A-900B-6CB2F3506AF3}"/>
                      </a:ext>
                    </a:extLst>
                  </p:cNvPr>
                  <p:cNvCxnSpPr>
                    <a:cxnSpLocks/>
                    <a:stCxn id="336" idx="6"/>
                    <a:endCxn id="331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50DCBA9E-4401-AA44-915D-3070071699B3}"/>
                      </a:ext>
                    </a:extLst>
                  </p:cNvPr>
                  <p:cNvCxnSpPr>
                    <a:cxnSpLocks/>
                    <a:stCxn id="337" idx="6"/>
                    <a:endCxn id="331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C8990843-9A96-154C-BD4C-058F806D7C8E}"/>
                      </a:ext>
                    </a:extLst>
                  </p:cNvPr>
                  <p:cNvCxnSpPr>
                    <a:cxnSpLocks/>
                    <a:stCxn id="337" idx="6"/>
                    <a:endCxn id="332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338EB225-6CDB-6D4B-AB67-C4F917EBA378}"/>
                      </a:ext>
                    </a:extLst>
                  </p:cNvPr>
                  <p:cNvCxnSpPr>
                    <a:cxnSpLocks/>
                    <a:stCxn id="337" idx="6"/>
                    <a:endCxn id="333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8F650E86-FF24-9B4F-828B-BC0D112EFC30}"/>
                      </a:ext>
                    </a:extLst>
                  </p:cNvPr>
                  <p:cNvCxnSpPr>
                    <a:cxnSpLocks/>
                    <a:stCxn id="337" idx="6"/>
                    <a:endCxn id="334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299C8C21-40F1-5B45-AFB9-71CA29368FD2}"/>
                      </a:ext>
                    </a:extLst>
                  </p:cNvPr>
                  <p:cNvCxnSpPr>
                    <a:cxnSpLocks/>
                    <a:stCxn id="338" idx="6"/>
                    <a:endCxn id="331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A1C9A2F2-B08D-624A-8F03-C5C4485BA8B4}"/>
                      </a:ext>
                    </a:extLst>
                  </p:cNvPr>
                  <p:cNvCxnSpPr>
                    <a:cxnSpLocks/>
                    <a:stCxn id="338" idx="6"/>
                    <a:endCxn id="332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EEDC33DF-F28B-2A4D-97FE-267A2E700BFD}"/>
                      </a:ext>
                    </a:extLst>
                  </p:cNvPr>
                  <p:cNvCxnSpPr>
                    <a:cxnSpLocks/>
                    <a:stCxn id="338" idx="6"/>
                    <a:endCxn id="333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22E947A1-7E0D-2545-95D6-A165BE5FB067}"/>
                      </a:ext>
                    </a:extLst>
                  </p:cNvPr>
                  <p:cNvCxnSpPr>
                    <a:cxnSpLocks/>
                    <a:stCxn id="338" idx="6"/>
                    <a:endCxn id="334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B14687D4-A36B-644A-8636-A2CFF1128D1E}"/>
                      </a:ext>
                    </a:extLst>
                  </p:cNvPr>
                  <p:cNvCxnSpPr>
                    <a:cxnSpLocks/>
                    <a:stCxn id="339" idx="6"/>
                    <a:endCxn id="334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3C2E1094-24B8-1B40-AB2E-BB5DC40D78ED}"/>
                      </a:ext>
                    </a:extLst>
                  </p:cNvPr>
                  <p:cNvCxnSpPr>
                    <a:cxnSpLocks/>
                    <a:stCxn id="339" idx="6"/>
                    <a:endCxn id="333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0D9AAE79-E8F5-4C4B-9CE9-D338C88434BA}"/>
                      </a:ext>
                    </a:extLst>
                  </p:cNvPr>
                  <p:cNvCxnSpPr>
                    <a:cxnSpLocks/>
                    <a:stCxn id="339" idx="6"/>
                    <a:endCxn id="332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Arrow Connector 329">
                    <a:extLst>
                      <a:ext uri="{FF2B5EF4-FFF2-40B4-BE49-F238E27FC236}">
                        <a16:creationId xmlns:a16="http://schemas.microsoft.com/office/drawing/2014/main" id="{CE244DFA-6EA8-9F44-A063-6F3DE98A72D5}"/>
                      </a:ext>
                    </a:extLst>
                  </p:cNvPr>
                  <p:cNvCxnSpPr>
                    <a:cxnSpLocks/>
                    <a:stCxn id="339" idx="6"/>
                    <a:endCxn id="331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9E92F539-ABFF-6E43-9AD1-8DF24FDCCB0D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8EBCBB8-0543-1343-8F7C-04A312E97C80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EF15AE69-A3F9-F44A-A2D5-CE0A1E942A44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AD39228D-CF27-F549-980D-4D7D4C8244BB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D3F278B7-98C0-484A-BB04-E9676B1293A0}"/>
                      </a:ext>
                    </a:extLst>
                  </p:cNvPr>
                  <p:cNvCxnSpPr>
                    <a:cxnSpLocks/>
                    <a:stCxn id="331" idx="6"/>
                    <a:endCxn id="309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77614947-65B7-6544-8394-A15D7654F28A}"/>
                      </a:ext>
                    </a:extLst>
                  </p:cNvPr>
                  <p:cNvCxnSpPr>
                    <a:cxnSpLocks/>
                    <a:stCxn id="331" idx="6"/>
                    <a:endCxn id="310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D85B2227-AF8C-FD4A-813C-856146A3F7AC}"/>
                      </a:ext>
                    </a:extLst>
                  </p:cNvPr>
                  <p:cNvCxnSpPr>
                    <a:cxnSpLocks/>
                    <a:stCxn id="332" idx="6"/>
                    <a:endCxn id="310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66BD6909-717D-664D-BBB7-1611743B30CC}"/>
                      </a:ext>
                    </a:extLst>
                  </p:cNvPr>
                  <p:cNvCxnSpPr>
                    <a:cxnSpLocks/>
                    <a:stCxn id="332" idx="6"/>
                    <a:endCxn id="309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DA19AF48-C04F-E64F-8A6B-8762154C4235}"/>
                      </a:ext>
                    </a:extLst>
                  </p:cNvPr>
                  <p:cNvCxnSpPr>
                    <a:cxnSpLocks/>
                    <a:stCxn id="333" idx="6"/>
                    <a:endCxn id="309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AF006DC9-5C3D-7F4F-8098-4E305FDAC2E6}"/>
                      </a:ext>
                    </a:extLst>
                  </p:cNvPr>
                  <p:cNvCxnSpPr>
                    <a:cxnSpLocks/>
                    <a:stCxn id="333" idx="6"/>
                    <a:endCxn id="310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86465A69-EAC6-144B-8249-3D14B137950C}"/>
                      </a:ext>
                    </a:extLst>
                  </p:cNvPr>
                  <p:cNvCxnSpPr>
                    <a:cxnSpLocks/>
                    <a:stCxn id="334" idx="6"/>
                    <a:endCxn id="309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E26BD9F4-289F-B948-838A-7608F52B9C7C}"/>
                      </a:ext>
                    </a:extLst>
                  </p:cNvPr>
                  <p:cNvCxnSpPr>
                    <a:cxnSpLocks/>
                    <a:stCxn id="334" idx="6"/>
                    <a:endCxn id="310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291AF75C-6E66-B247-8F30-CE051D5EA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7BD5202E-58E1-C64D-A315-5805DBD2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EAC87B26-92FA-0E40-B089-737A05067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5392D2F0-9C31-464C-8724-453BBB8D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F1D0BBA7-7EC0-C740-9000-42D50520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8965CC8-D352-F848-9935-2A79BFE0121C}"/>
              </a:ext>
            </a:extLst>
          </p:cNvPr>
          <p:cNvGrpSpPr/>
          <p:nvPr/>
        </p:nvGrpSpPr>
        <p:grpSpPr>
          <a:xfrm>
            <a:off x="9758085" y="2856740"/>
            <a:ext cx="2021754" cy="404941"/>
            <a:chOff x="9621088" y="2818086"/>
            <a:chExt cx="2021754" cy="404941"/>
          </a:xfrm>
        </p:grpSpPr>
        <p:sp>
          <p:nvSpPr>
            <p:cNvPr id="368" name="Hexagon 367">
              <a:extLst>
                <a:ext uri="{FF2B5EF4-FFF2-40B4-BE49-F238E27FC236}">
                  <a16:creationId xmlns:a16="http://schemas.microsoft.com/office/drawing/2014/main" id="{49EF287D-733C-DA48-B9D8-E6ACC1C491B4}"/>
                </a:ext>
              </a:extLst>
            </p:cNvPr>
            <p:cNvSpPr/>
            <p:nvPr/>
          </p:nvSpPr>
          <p:spPr>
            <a:xfrm>
              <a:off x="9621088" y="2818086"/>
              <a:ext cx="2021754" cy="404941"/>
            </a:xfrm>
            <a:prstGeom prst="hexagon">
              <a:avLst/>
            </a:prstGeom>
            <a:solidFill>
              <a:srgbClr val="EE91A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4A990577-91C6-0A4A-B62C-EDC6E8C9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61405" y="2861383"/>
              <a:ext cx="1744476" cy="311814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EFFFF8C-34D0-2B42-B727-09005557A82C}"/>
              </a:ext>
            </a:extLst>
          </p:cNvPr>
          <p:cNvGrpSpPr/>
          <p:nvPr/>
        </p:nvGrpSpPr>
        <p:grpSpPr>
          <a:xfrm>
            <a:off x="3644930" y="1688995"/>
            <a:ext cx="1057633" cy="1850711"/>
            <a:chOff x="5001795" y="2460665"/>
            <a:chExt cx="1221230" cy="2136983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D9A8C918-2303-864A-A106-182872393756}"/>
                </a:ext>
              </a:extLst>
            </p:cNvPr>
            <p:cNvSpPr/>
            <p:nvPr/>
          </p:nvSpPr>
          <p:spPr>
            <a:xfrm>
              <a:off x="5089561" y="3318424"/>
              <a:ext cx="459793" cy="12728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FA4F4851-DC74-1141-8034-51BED33F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26646" y="2460665"/>
              <a:ext cx="645855" cy="306781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D79AA6CA-D3F6-E04E-8039-CE89ADCB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016042" y="2994804"/>
              <a:ext cx="524369" cy="231698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93CDE947-18E3-3743-9648-020A7D4AC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32885" y="2995871"/>
              <a:ext cx="579612" cy="262205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5668CE1B-2509-2F4C-9B81-5E3DB3CE5C29}"/>
                </a:ext>
              </a:extLst>
            </p:cNvPr>
            <p:cNvSpPr/>
            <p:nvPr/>
          </p:nvSpPr>
          <p:spPr>
            <a:xfrm>
              <a:off x="5594372" y="3312286"/>
              <a:ext cx="473541" cy="12853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Left Brace 268">
              <a:extLst>
                <a:ext uri="{FF2B5EF4-FFF2-40B4-BE49-F238E27FC236}">
                  <a16:creationId xmlns:a16="http://schemas.microsoft.com/office/drawing/2014/main" id="{622B5EB9-31BE-C444-A81A-084C2709D09D}"/>
                </a:ext>
              </a:extLst>
            </p:cNvPr>
            <p:cNvSpPr/>
            <p:nvPr/>
          </p:nvSpPr>
          <p:spPr>
            <a:xfrm rot="5400000">
              <a:off x="5497980" y="2321022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D86F9-B3FC-5144-926F-B78B156B69B5}"/>
              </a:ext>
            </a:extLst>
          </p:cNvPr>
          <p:cNvGrpSpPr/>
          <p:nvPr/>
        </p:nvGrpSpPr>
        <p:grpSpPr>
          <a:xfrm>
            <a:off x="438649" y="4720281"/>
            <a:ext cx="11501819" cy="1679077"/>
            <a:chOff x="438649" y="4720281"/>
            <a:chExt cx="11501819" cy="16790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9718B-45EA-D644-9934-B77945AD9D75}"/>
                </a:ext>
              </a:extLst>
            </p:cNvPr>
            <p:cNvSpPr txBox="1"/>
            <p:nvPr/>
          </p:nvSpPr>
          <p:spPr>
            <a:xfrm>
              <a:off x="551330" y="4720281"/>
              <a:ext cx="210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Reconstruction loss: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A93A1A6-973D-B548-9EA1-5ECFA746277E}"/>
                </a:ext>
              </a:extLst>
            </p:cNvPr>
            <p:cNvSpPr txBox="1"/>
            <p:nvPr/>
          </p:nvSpPr>
          <p:spPr>
            <a:xfrm>
              <a:off x="438649" y="6060804"/>
              <a:ext cx="1797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Dimensionality of x</a:t>
              </a: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DC42463B-842E-CD4B-B55B-05D6BE42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7638" y="5078697"/>
              <a:ext cx="3541960" cy="856552"/>
            </a:xfrm>
            <a:prstGeom prst="rect">
              <a:avLst/>
            </a:prstGeom>
          </p:spPr>
        </p:pic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3B63CD3-E565-954A-A7BE-817BB18DBDE2}"/>
                </a:ext>
              </a:extLst>
            </p:cNvPr>
            <p:cNvSpPr/>
            <p:nvPr/>
          </p:nvSpPr>
          <p:spPr>
            <a:xfrm>
              <a:off x="1553090" y="5498313"/>
              <a:ext cx="342451" cy="369332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C5A1C09E-34FB-7A43-9FA7-B8CA4054F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452" y="5813751"/>
              <a:ext cx="320638" cy="29210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81ECE70-5A59-F146-852E-DB654D6CA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4903" b="-136"/>
            <a:stretch/>
          </p:blipFill>
          <p:spPr>
            <a:xfrm>
              <a:off x="4425905" y="5428082"/>
              <a:ext cx="1756673" cy="280042"/>
            </a:xfrm>
            <a:prstGeom prst="rect">
              <a:avLst/>
            </a:prstGeom>
          </p:spPr>
        </p:pic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E68FEBB-D4A5-E14F-AEDE-0CB995026F72}"/>
                </a:ext>
              </a:extLst>
            </p:cNvPr>
            <p:cNvGrpSpPr/>
            <p:nvPr/>
          </p:nvGrpSpPr>
          <p:grpSpPr>
            <a:xfrm>
              <a:off x="6436396" y="5365789"/>
              <a:ext cx="5504072" cy="369332"/>
              <a:chOff x="6416518" y="4739624"/>
              <a:chExt cx="5504072" cy="369332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A6BF45B4-6A62-D346-AC4E-0590E5B220F1}"/>
                  </a:ext>
                </a:extLst>
              </p:cNvPr>
              <p:cNvSpPr txBox="1"/>
              <p:nvPr/>
            </p:nvSpPr>
            <p:spPr>
              <a:xfrm>
                <a:off x="6416518" y="4739624"/>
                <a:ext cx="550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Reconstruct input x, for any       sampled from                   .</a:t>
                </a:r>
              </a:p>
            </p:txBody>
          </p:sp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C043E026-C0D0-314A-A576-24CD2952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57963" y="4790526"/>
                <a:ext cx="146834" cy="224570"/>
              </a:xfrm>
              <a:prstGeom prst="rect">
                <a:avLst/>
              </a:prstGeom>
            </p:spPr>
          </p:pic>
          <p:pic>
            <p:nvPicPr>
              <p:cNvPr id="292" name="Picture 291">
                <a:extLst>
                  <a:ext uri="{FF2B5EF4-FFF2-40B4-BE49-F238E27FC236}">
                    <a16:creationId xmlns:a16="http://schemas.microsoft.com/office/drawing/2014/main" id="{C36AD196-BDA8-CE48-B52A-B07D8628E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98412" y="4742073"/>
                <a:ext cx="921793" cy="309983"/>
              </a:xfrm>
              <a:prstGeom prst="rect">
                <a:avLst/>
              </a:prstGeom>
            </p:spPr>
          </p:pic>
        </p:grpSp>
      </p:grp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266D3F60-C73D-F949-BA9A-13776A3AA767}"/>
              </a:ext>
            </a:extLst>
          </p:cNvPr>
          <p:cNvSpPr/>
          <p:nvPr/>
        </p:nvSpPr>
        <p:spPr>
          <a:xfrm>
            <a:off x="5031513" y="278034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D7D3B8E-881A-4D4C-90E9-9488E84FD071}"/>
              </a:ext>
            </a:extLst>
          </p:cNvPr>
          <p:cNvGrpSpPr/>
          <p:nvPr/>
        </p:nvGrpSpPr>
        <p:grpSpPr>
          <a:xfrm>
            <a:off x="10609317" y="1829399"/>
            <a:ext cx="579782" cy="957269"/>
            <a:chOff x="10609317" y="1829399"/>
            <a:chExt cx="579782" cy="957269"/>
          </a:xfrm>
        </p:grpSpPr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F66353B-5B4D-C44D-BD15-0905152D978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9317" y="1829399"/>
              <a:ext cx="55380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D1AC978-8A3C-7348-A868-D338C16CB06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099" y="1829399"/>
              <a:ext cx="0" cy="95726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B87E7AF-D84F-2F45-ACFD-1CD091926AB8}"/>
              </a:ext>
            </a:extLst>
          </p:cNvPr>
          <p:cNvGrpSpPr/>
          <p:nvPr/>
        </p:nvGrpSpPr>
        <p:grpSpPr>
          <a:xfrm>
            <a:off x="1295593" y="3286856"/>
            <a:ext cx="9378420" cy="562165"/>
            <a:chOff x="1295593" y="3286856"/>
            <a:chExt cx="9378420" cy="562165"/>
          </a:xfrm>
        </p:grpSpPr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5EA789FA-B795-9D4C-9173-D33A51CCD652}"/>
                </a:ext>
              </a:extLst>
            </p:cNvPr>
            <p:cNvGrpSpPr/>
            <p:nvPr/>
          </p:nvGrpSpPr>
          <p:grpSpPr>
            <a:xfrm>
              <a:off x="1295593" y="3286856"/>
              <a:ext cx="9378420" cy="553838"/>
              <a:chOff x="1810679" y="1533979"/>
              <a:chExt cx="9378420" cy="553838"/>
            </a:xfrm>
          </p:grpSpPr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EE42398B-5BC1-8C45-915B-39728C955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0679" y="2087814"/>
                <a:ext cx="935244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6C35B54-589A-0D47-911A-D2FF20CA3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9099" y="1533979"/>
                <a:ext cx="0" cy="55383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F7490C7-BDFC-F745-AB38-AA6C9E61FAFC}"/>
                </a:ext>
              </a:extLst>
            </p:cNvPr>
            <p:cNvCxnSpPr>
              <a:cxnSpLocks/>
            </p:cNvCxnSpPr>
            <p:nvPr/>
          </p:nvCxnSpPr>
          <p:spPr>
            <a:xfrm>
              <a:off x="1295593" y="3332931"/>
              <a:ext cx="0" cy="5160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86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 descr="Shape&#10;&#10;Description automatically generated">
            <a:extLst>
              <a:ext uri="{FF2B5EF4-FFF2-40B4-BE49-F238E27FC236}">
                <a16:creationId xmlns:a16="http://schemas.microsoft.com/office/drawing/2014/main" id="{509C84DD-6767-D34C-83DA-8CD84AED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896" y="2239582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Reconstruction loss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3" name="Picture 34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4603A47-54C0-0245-8BFA-AD2E0E096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1031759" y="2780433"/>
            <a:ext cx="527668" cy="467817"/>
          </a:xfrm>
          <a:prstGeom prst="rect">
            <a:avLst/>
          </a:prstGeom>
        </p:spPr>
      </p:pic>
      <p:sp>
        <p:nvSpPr>
          <p:cNvPr id="345" name="Right Arrow 344">
            <a:extLst>
              <a:ext uri="{FF2B5EF4-FFF2-40B4-BE49-F238E27FC236}">
                <a16:creationId xmlns:a16="http://schemas.microsoft.com/office/drawing/2014/main" id="{D4666074-8C0D-8745-BECC-3EB975B97D15}"/>
              </a:ext>
            </a:extLst>
          </p:cNvPr>
          <p:cNvSpPr/>
          <p:nvPr/>
        </p:nvSpPr>
        <p:spPr>
          <a:xfrm>
            <a:off x="1658187" y="2838363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E143ED8-4990-304E-A576-2C8FC9E32BE9}"/>
              </a:ext>
            </a:extLst>
          </p:cNvPr>
          <p:cNvGrpSpPr/>
          <p:nvPr/>
        </p:nvGrpSpPr>
        <p:grpSpPr>
          <a:xfrm>
            <a:off x="7099374" y="978297"/>
            <a:ext cx="2810565" cy="1588985"/>
            <a:chOff x="8262558" y="4454729"/>
            <a:chExt cx="2810565" cy="1588985"/>
          </a:xfrm>
        </p:grpSpPr>
        <p:pic>
          <p:nvPicPr>
            <p:cNvPr id="270" name="Picture 269" descr="Diagram&#10;&#10;Description automatically generated">
              <a:extLst>
                <a:ext uri="{FF2B5EF4-FFF2-40B4-BE49-F238E27FC236}">
                  <a16:creationId xmlns:a16="http://schemas.microsoft.com/office/drawing/2014/main" id="{34C6D9BF-7B2B-4249-9307-FE06522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5ED4C84-788D-974A-BD00-8C552055E07C}"/>
                </a:ext>
              </a:extLst>
            </p:cNvPr>
            <p:cNvSpPr txBox="1"/>
            <p:nvPr/>
          </p:nvSpPr>
          <p:spPr>
            <a:xfrm>
              <a:off x="8475455" y="4969243"/>
              <a:ext cx="725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sample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E60C9AA-7CBD-1144-B7B2-90D15DE67CFC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4B874CB-527D-C84E-B0D5-A1F1756B8DD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04D52BB-EC5F-8E44-A516-789506E0BE65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802F753-C806-5041-8A5F-A64A4C4E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9BD1FB4D-B1E6-2F44-87CD-0E996BD5B37B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D424C558-F621-714F-AF97-3F3AF69D7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9968871" y="1545497"/>
            <a:ext cx="640446" cy="567803"/>
          </a:xfrm>
          <a:prstGeom prst="rect">
            <a:avLst/>
          </a:prstGeom>
        </p:spPr>
      </p:pic>
      <p:pic>
        <p:nvPicPr>
          <p:cNvPr id="385" name="Picture 384" descr="Chart&#10;&#10;Description automatically generated">
            <a:extLst>
              <a:ext uri="{FF2B5EF4-FFF2-40B4-BE49-F238E27FC236}">
                <a16:creationId xmlns:a16="http://schemas.microsoft.com/office/drawing/2014/main" id="{83F171B7-0366-3B4B-B4B1-4A4E972418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672931" y="2603594"/>
            <a:ext cx="274229" cy="15453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3322BC5-4D90-7C4E-864C-8B9799C4F00C}"/>
              </a:ext>
            </a:extLst>
          </p:cNvPr>
          <p:cNvGrpSpPr/>
          <p:nvPr/>
        </p:nvGrpSpPr>
        <p:grpSpPr>
          <a:xfrm>
            <a:off x="6192217" y="1410678"/>
            <a:ext cx="1155771" cy="1447217"/>
            <a:chOff x="7845777" y="1004032"/>
            <a:chExt cx="1155771" cy="144721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E510F-5651-7543-853A-9ABF9703A8C4}"/>
                </a:ext>
              </a:extLst>
            </p:cNvPr>
            <p:cNvGrpSpPr/>
            <p:nvPr/>
          </p:nvGrpSpPr>
          <p:grpSpPr>
            <a:xfrm>
              <a:off x="7845777" y="1004032"/>
              <a:ext cx="1155771" cy="1447217"/>
              <a:chOff x="7845777" y="1004032"/>
              <a:chExt cx="1155771" cy="1447217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421EAD0-0AF7-6840-9B73-FA5301701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36BB11-60C9-8B45-952A-ED26C0CDA4FB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42CB237-1500-1D43-9FDA-36C4B0CA4A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9" name="Picture 118" descr="Chart&#10;&#10;Description automatically generated">
                <a:extLst>
                  <a:ext uri="{FF2B5EF4-FFF2-40B4-BE49-F238E27FC236}">
                    <a16:creationId xmlns:a16="http://schemas.microsoft.com/office/drawing/2014/main" id="{B1F7C349-D241-8A4C-B7D5-843852171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382319B-64E3-ED4C-A6F2-4B4C90BC9BDB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AB9E2D1-121C-D145-B9F7-E91AB4744F60}"/>
                </a:ext>
              </a:extLst>
            </p:cNvPr>
            <p:cNvGrpSpPr/>
            <p:nvPr/>
          </p:nvGrpSpPr>
          <p:grpSpPr>
            <a:xfrm>
              <a:off x="8498351" y="1374920"/>
              <a:ext cx="187031" cy="170959"/>
              <a:chOff x="5847230" y="3005524"/>
              <a:chExt cx="107257" cy="98040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624B9FD-8828-A343-9F4D-269FBEF206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0405" y="3005524"/>
                <a:ext cx="104082" cy="980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31D285E-01E5-EF45-AEE9-FD416451B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7230" y="3008700"/>
                <a:ext cx="104082" cy="9137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BCD721C-C57C-5842-8040-183CBF9A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3197" y="1076435"/>
            <a:ext cx="640446" cy="311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9718B-45EA-D644-9934-B77945AD9D75}"/>
              </a:ext>
            </a:extLst>
          </p:cNvPr>
          <p:cNvSpPr txBox="1"/>
          <p:nvPr/>
        </p:nvSpPr>
        <p:spPr>
          <a:xfrm>
            <a:off x="551330" y="4720281"/>
            <a:ext cx="21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Reconstruction loss:</a:t>
            </a: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24616179-6E1F-2F48-9691-C26D4FF91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712" y="4079863"/>
            <a:ext cx="9071695" cy="430571"/>
          </a:xfrm>
          <a:prstGeom prst="rect">
            <a:avLst/>
          </a:prstGeom>
        </p:spPr>
      </p:pic>
      <p:sp>
        <p:nvSpPr>
          <p:cNvPr id="203" name="Oval 202">
            <a:extLst>
              <a:ext uri="{FF2B5EF4-FFF2-40B4-BE49-F238E27FC236}">
                <a16:creationId xmlns:a16="http://schemas.microsoft.com/office/drawing/2014/main" id="{55DBA2FF-B920-CD4C-A7B6-C46ED6B28A46}"/>
              </a:ext>
            </a:extLst>
          </p:cNvPr>
          <p:cNvSpPr/>
          <p:nvPr/>
        </p:nvSpPr>
        <p:spPr>
          <a:xfrm>
            <a:off x="6403822" y="3915440"/>
            <a:ext cx="970140" cy="588597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7B3D0F-221A-DB44-8C6A-D82532AEAD3F}"/>
              </a:ext>
            </a:extLst>
          </p:cNvPr>
          <p:cNvGrpSpPr/>
          <p:nvPr/>
        </p:nvGrpSpPr>
        <p:grpSpPr>
          <a:xfrm>
            <a:off x="1658324" y="6109433"/>
            <a:ext cx="2433618" cy="662457"/>
            <a:chOff x="121104" y="6089732"/>
            <a:chExt cx="2433618" cy="6624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3B2569-DFB3-E94C-A959-6EDE2565A26A}"/>
                </a:ext>
              </a:extLst>
            </p:cNvPr>
            <p:cNvSpPr txBox="1"/>
            <p:nvPr/>
          </p:nvSpPr>
          <p:spPr>
            <a:xfrm>
              <a:off x="121104" y="6105858"/>
              <a:ext cx="2433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Function of</a:t>
              </a:r>
              <a:br>
                <a:rPr lang="en-US" b="1" dirty="0"/>
              </a:br>
              <a:r>
                <a:rPr lang="en-US" b="1" dirty="0"/>
                <a:t>(decoder params)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BB1B9D-CE4A-DF46-AD0F-7130A87A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2748" y="6089732"/>
              <a:ext cx="172444" cy="291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5EE987-EEE9-AE46-8D9F-451F286E6A5C}"/>
              </a:ext>
            </a:extLst>
          </p:cNvPr>
          <p:cNvGrpSpPr/>
          <p:nvPr/>
        </p:nvGrpSpPr>
        <p:grpSpPr>
          <a:xfrm>
            <a:off x="3883278" y="5956870"/>
            <a:ext cx="1877222" cy="650035"/>
            <a:chOff x="2672394" y="6096419"/>
            <a:chExt cx="1877222" cy="650035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F76ED62-CA0F-3545-9A49-FD977141B32D}"/>
                </a:ext>
              </a:extLst>
            </p:cNvPr>
            <p:cNvSpPr txBox="1"/>
            <p:nvPr/>
          </p:nvSpPr>
          <p:spPr>
            <a:xfrm>
              <a:off x="2672394" y="6100123"/>
              <a:ext cx="1877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Function of</a:t>
              </a:r>
              <a:br>
                <a:rPr lang="en-US" b="1" dirty="0"/>
              </a:br>
              <a:r>
                <a:rPr lang="en-US" b="1" dirty="0"/>
                <a:t>(encoder params)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E1BF54-90FB-FC44-85D8-50E3BA8F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3335" y="6096419"/>
              <a:ext cx="221288" cy="36512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A0B95DA-CC8F-E44E-A41B-485F363FB6CE}"/>
              </a:ext>
            </a:extLst>
          </p:cNvPr>
          <p:cNvSpPr txBox="1"/>
          <p:nvPr/>
        </p:nvSpPr>
        <p:spPr>
          <a:xfrm>
            <a:off x="6446213" y="5292614"/>
            <a:ext cx="550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Reconstruction loss is a </a:t>
            </a:r>
            <a:r>
              <a:rPr lang="en-US" b="1" dirty="0"/>
              <a:t>function of all parameters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Therefore it </a:t>
            </a:r>
            <a:r>
              <a:rPr lang="en-US" b="1" dirty="0"/>
              <a:t>trains BOTH the encoder AND the decoder</a:t>
            </a:r>
            <a:r>
              <a:rPr lang="en-US" dirty="0"/>
              <a:t>.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076241FB-B57B-F941-8E0B-345912039D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0474" y="1094428"/>
            <a:ext cx="2704804" cy="270481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0AD684C-47A3-6F4D-AA3C-C5622EED46B8}"/>
              </a:ext>
            </a:extLst>
          </p:cNvPr>
          <p:cNvGrpSpPr/>
          <p:nvPr/>
        </p:nvGrpSpPr>
        <p:grpSpPr>
          <a:xfrm>
            <a:off x="2360735" y="1996237"/>
            <a:ext cx="2182004" cy="1796317"/>
            <a:chOff x="1067861" y="1577304"/>
            <a:chExt cx="2521910" cy="207614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62FFCB8-087E-9C47-BF47-4D886A540F84}"/>
                </a:ext>
              </a:extLst>
            </p:cNvPr>
            <p:cNvGrpSpPr/>
            <p:nvPr/>
          </p:nvGrpSpPr>
          <p:grpSpPr>
            <a:xfrm>
              <a:off x="1067861" y="1577304"/>
              <a:ext cx="2521910" cy="2076142"/>
              <a:chOff x="1067861" y="1577304"/>
              <a:chExt cx="2521910" cy="2076142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8286378-75F2-0147-A267-624ACA0B63F4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357C7789-1860-F04C-9C14-83CEC834723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FA891716-ED83-304E-A0F7-B0CDEB26ECBA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67" name="Straight Arrow Connector 266">
                    <a:extLst>
                      <a:ext uri="{FF2B5EF4-FFF2-40B4-BE49-F238E27FC236}">
                        <a16:creationId xmlns:a16="http://schemas.microsoft.com/office/drawing/2014/main" id="{37E4E831-C1B0-1D41-98A5-FA4BDCF93751}"/>
                      </a:ext>
                    </a:extLst>
                  </p:cNvPr>
                  <p:cNvCxnSpPr>
                    <a:cxnSpLocks/>
                    <a:stCxn id="255" idx="6"/>
                    <a:endCxn id="266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Arrow Connector 267">
                    <a:extLst>
                      <a:ext uri="{FF2B5EF4-FFF2-40B4-BE49-F238E27FC236}">
                        <a16:creationId xmlns:a16="http://schemas.microsoft.com/office/drawing/2014/main" id="{5ABC0977-6846-5540-B1AE-87E1C0468FBA}"/>
                      </a:ext>
                    </a:extLst>
                  </p:cNvPr>
                  <p:cNvCxnSpPr>
                    <a:cxnSpLocks/>
                    <a:stCxn id="254" idx="6"/>
                    <a:endCxn id="266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23D74170-593E-6F4D-A999-7A49F8E033CF}"/>
                      </a:ext>
                    </a:extLst>
                  </p:cNvPr>
                  <p:cNvCxnSpPr>
                    <a:cxnSpLocks/>
                    <a:stCxn id="253" idx="6"/>
                    <a:endCxn id="266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77B4F96D-63B9-9A4D-AC10-E0F9FDC6624F}"/>
                      </a:ext>
                    </a:extLst>
                  </p:cNvPr>
                  <p:cNvCxnSpPr>
                    <a:cxnSpLocks/>
                    <a:stCxn id="252" idx="6"/>
                    <a:endCxn id="266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7FDAFE07-99AE-6A4A-8F43-7B06D5D39B59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6E8BD7EE-3410-6F4A-AB3B-3BD898CB70A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2" name="Straight Arrow Connector 261">
                    <a:extLst>
                      <a:ext uri="{FF2B5EF4-FFF2-40B4-BE49-F238E27FC236}">
                        <a16:creationId xmlns:a16="http://schemas.microsoft.com/office/drawing/2014/main" id="{2B38AB88-8331-5841-8D09-09EDE4CFD2DC}"/>
                      </a:ext>
                    </a:extLst>
                  </p:cNvPr>
                  <p:cNvCxnSpPr>
                    <a:cxnSpLocks/>
                    <a:stCxn id="252" idx="6"/>
                    <a:endCxn id="261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Arrow Connector 262">
                    <a:extLst>
                      <a:ext uri="{FF2B5EF4-FFF2-40B4-BE49-F238E27FC236}">
                        <a16:creationId xmlns:a16="http://schemas.microsoft.com/office/drawing/2014/main" id="{6E2AA065-687D-884B-91CC-43E6141EF79D}"/>
                      </a:ext>
                    </a:extLst>
                  </p:cNvPr>
                  <p:cNvCxnSpPr>
                    <a:cxnSpLocks/>
                    <a:stCxn id="253" idx="6"/>
                    <a:endCxn id="261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Arrow Connector 263">
                    <a:extLst>
                      <a:ext uri="{FF2B5EF4-FFF2-40B4-BE49-F238E27FC236}">
                        <a16:creationId xmlns:a16="http://schemas.microsoft.com/office/drawing/2014/main" id="{7A6BD92E-8CD0-7C46-9F00-3AB3CFE7D129}"/>
                      </a:ext>
                    </a:extLst>
                  </p:cNvPr>
                  <p:cNvCxnSpPr>
                    <a:cxnSpLocks/>
                    <a:stCxn id="254" idx="6"/>
                    <a:endCxn id="261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60122CCB-EC24-D642-A854-085B2B7B22A1}"/>
                      </a:ext>
                    </a:extLst>
                  </p:cNvPr>
                  <p:cNvCxnSpPr>
                    <a:cxnSpLocks/>
                    <a:stCxn id="255" idx="6"/>
                    <a:endCxn id="261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F8F14CA1-ED83-9E45-9184-E2F4CC1C14F5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04422B10-5D64-BE43-8B58-C766964E7B8F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65900475-4318-2B4D-B8CE-DE236ACDF1F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7DC95DCD-204A-E84F-8434-FB4DCB73B9E3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8FE4E307-4933-4043-BD22-929F31F8591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051981B0-5CC7-8143-AF69-E059E4D8C47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B55D6D72-5AB4-A74F-9175-42405143105D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CDD89B6B-321D-BD44-9C60-E80B40C3093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B6729BB3-D1EC-8D44-8EEB-3F5391D9E81C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E6022A3D-E3A3-1449-A65F-A2F132C1C2D8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B24F6C1B-1F18-BE4A-BAE0-FDB79B3E46FE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9EBB9DAC-89C2-D445-8500-F27D2ED406B2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F259BF04-F4B8-2F48-AE66-B33C827D3F66}"/>
                      </a:ext>
                    </a:extLst>
                  </p:cNvPr>
                  <p:cNvCxnSpPr>
                    <a:stCxn id="256" idx="6"/>
                    <a:endCxn id="252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Arrow Connector 232">
                    <a:extLst>
                      <a:ext uri="{FF2B5EF4-FFF2-40B4-BE49-F238E27FC236}">
                        <a16:creationId xmlns:a16="http://schemas.microsoft.com/office/drawing/2014/main" id="{FDF69595-6545-0047-BBCA-22EBC8A2EC3E}"/>
                      </a:ext>
                    </a:extLst>
                  </p:cNvPr>
                  <p:cNvCxnSpPr>
                    <a:cxnSpLocks/>
                    <a:stCxn id="256" idx="6"/>
                    <a:endCxn id="253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Arrow Connector 233">
                    <a:extLst>
                      <a:ext uri="{FF2B5EF4-FFF2-40B4-BE49-F238E27FC236}">
                        <a16:creationId xmlns:a16="http://schemas.microsoft.com/office/drawing/2014/main" id="{C2A103DD-3F96-A448-842F-1FD174E80F81}"/>
                      </a:ext>
                    </a:extLst>
                  </p:cNvPr>
                  <p:cNvCxnSpPr>
                    <a:cxnSpLocks/>
                    <a:stCxn id="256" idx="6"/>
                    <a:endCxn id="254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298A5925-63A8-C245-9E60-26D4016BD1E3}"/>
                      </a:ext>
                    </a:extLst>
                  </p:cNvPr>
                  <p:cNvCxnSpPr>
                    <a:cxnSpLocks/>
                    <a:stCxn id="256" idx="6"/>
                    <a:endCxn id="255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5F31CE2F-9E08-8E41-9ADB-73DFB263A692}"/>
                      </a:ext>
                    </a:extLst>
                  </p:cNvPr>
                  <p:cNvCxnSpPr>
                    <a:cxnSpLocks/>
                    <a:stCxn id="257" idx="6"/>
                    <a:endCxn id="255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47DA32BB-DA4A-8446-A303-30C72268A2E6}"/>
                      </a:ext>
                    </a:extLst>
                  </p:cNvPr>
                  <p:cNvCxnSpPr>
                    <a:cxnSpLocks/>
                    <a:stCxn id="257" idx="6"/>
                    <a:endCxn id="254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52319D5D-DA1E-7A47-9036-9DD2F29FDBB4}"/>
                      </a:ext>
                    </a:extLst>
                  </p:cNvPr>
                  <p:cNvCxnSpPr>
                    <a:cxnSpLocks/>
                    <a:stCxn id="257" idx="6"/>
                    <a:endCxn id="253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C105628B-307D-F843-8570-D1FF7C182DFB}"/>
                      </a:ext>
                    </a:extLst>
                  </p:cNvPr>
                  <p:cNvCxnSpPr>
                    <a:cxnSpLocks/>
                    <a:stCxn id="257" idx="6"/>
                    <a:endCxn id="252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23406D1D-F7F4-4743-9275-00B4523231F1}"/>
                      </a:ext>
                    </a:extLst>
                  </p:cNvPr>
                  <p:cNvCxnSpPr>
                    <a:cxnSpLocks/>
                    <a:stCxn id="258" idx="6"/>
                    <a:endCxn id="252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282187F5-4D88-CA44-AB25-F585F1BB3C0C}"/>
                      </a:ext>
                    </a:extLst>
                  </p:cNvPr>
                  <p:cNvCxnSpPr>
                    <a:cxnSpLocks/>
                    <a:stCxn id="258" idx="6"/>
                    <a:endCxn id="253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FA219D3-8F69-424F-806B-863699DE542D}"/>
                      </a:ext>
                    </a:extLst>
                  </p:cNvPr>
                  <p:cNvCxnSpPr>
                    <a:cxnSpLocks/>
                    <a:stCxn id="258" idx="6"/>
                    <a:endCxn id="254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D351C735-3248-ED42-9EB8-66BE5144C79F}"/>
                      </a:ext>
                    </a:extLst>
                  </p:cNvPr>
                  <p:cNvCxnSpPr>
                    <a:cxnSpLocks/>
                    <a:stCxn id="258" idx="6"/>
                    <a:endCxn id="255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8095B872-5138-9C49-923B-F12BA9F1A5BD}"/>
                      </a:ext>
                    </a:extLst>
                  </p:cNvPr>
                  <p:cNvCxnSpPr>
                    <a:cxnSpLocks/>
                    <a:stCxn id="259" idx="6"/>
                    <a:endCxn id="252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45CD1CF6-C72A-9C47-9D1A-08A5E178259C}"/>
                      </a:ext>
                    </a:extLst>
                  </p:cNvPr>
                  <p:cNvCxnSpPr>
                    <a:cxnSpLocks/>
                    <a:stCxn id="259" idx="6"/>
                    <a:endCxn id="253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>
                    <a:extLst>
                      <a:ext uri="{FF2B5EF4-FFF2-40B4-BE49-F238E27FC236}">
                        <a16:creationId xmlns:a16="http://schemas.microsoft.com/office/drawing/2014/main" id="{CAFA50E8-C4A2-784F-BC48-A410D138B50D}"/>
                      </a:ext>
                    </a:extLst>
                  </p:cNvPr>
                  <p:cNvCxnSpPr>
                    <a:cxnSpLocks/>
                    <a:stCxn id="259" idx="6"/>
                    <a:endCxn id="254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DBE59257-B55F-FD43-8DD0-30D23A9758F9}"/>
                      </a:ext>
                    </a:extLst>
                  </p:cNvPr>
                  <p:cNvCxnSpPr>
                    <a:cxnSpLocks/>
                    <a:stCxn id="259" idx="6"/>
                    <a:endCxn id="255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AFED7602-D544-B44B-AD97-095510ADAE99}"/>
                      </a:ext>
                    </a:extLst>
                  </p:cNvPr>
                  <p:cNvCxnSpPr>
                    <a:cxnSpLocks/>
                    <a:stCxn id="260" idx="6"/>
                    <a:endCxn id="255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76F34C15-730D-9940-BDDE-AAF524303B61}"/>
                      </a:ext>
                    </a:extLst>
                  </p:cNvPr>
                  <p:cNvCxnSpPr>
                    <a:cxnSpLocks/>
                    <a:stCxn id="260" idx="6"/>
                    <a:endCxn id="254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253B43D1-D288-A940-A57A-CB4F75C4D52B}"/>
                      </a:ext>
                    </a:extLst>
                  </p:cNvPr>
                  <p:cNvCxnSpPr>
                    <a:cxnSpLocks/>
                    <a:stCxn id="260" idx="6"/>
                    <a:endCxn id="253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55FA0D82-6DC8-B645-B2EE-3E9C684E52D1}"/>
                      </a:ext>
                    </a:extLst>
                  </p:cNvPr>
                  <p:cNvCxnSpPr>
                    <a:cxnSpLocks/>
                    <a:stCxn id="260" idx="6"/>
                    <a:endCxn id="252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601BB05F-529B-1A42-8D00-ECD94C2F8BF2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B7EA1B8B-5D40-1F40-87A7-2D43F326F488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0B23FEB8-E028-1444-89F0-E8A63C5A369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F8CE198-0789-BC4D-995A-65465C9CFF5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5BF7ADA0-8C26-754B-BFFD-7D652A4640A0}"/>
                      </a:ext>
                    </a:extLst>
                  </p:cNvPr>
                  <p:cNvCxnSpPr>
                    <a:cxnSpLocks/>
                    <a:stCxn id="252" idx="6"/>
                    <a:endCxn id="230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DC55E266-79E5-FC4C-99C7-E302E31E8435}"/>
                      </a:ext>
                    </a:extLst>
                  </p:cNvPr>
                  <p:cNvCxnSpPr>
                    <a:cxnSpLocks/>
                    <a:stCxn id="252" idx="6"/>
                    <a:endCxn id="231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D9B3925E-29A2-184B-8598-662212843038}"/>
                      </a:ext>
                    </a:extLst>
                  </p:cNvPr>
                  <p:cNvCxnSpPr>
                    <a:cxnSpLocks/>
                    <a:stCxn id="253" idx="6"/>
                    <a:endCxn id="231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61B21B7D-8078-C046-BAC5-72FDFB023BD3}"/>
                      </a:ext>
                    </a:extLst>
                  </p:cNvPr>
                  <p:cNvCxnSpPr>
                    <a:cxnSpLocks/>
                    <a:stCxn id="253" idx="6"/>
                    <a:endCxn id="230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AC6ADB52-16C5-8A45-BB45-FEF25F9DB8AD}"/>
                      </a:ext>
                    </a:extLst>
                  </p:cNvPr>
                  <p:cNvCxnSpPr>
                    <a:cxnSpLocks/>
                    <a:stCxn id="254" idx="6"/>
                    <a:endCxn id="230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Arrow Connector 226">
                    <a:extLst>
                      <a:ext uri="{FF2B5EF4-FFF2-40B4-BE49-F238E27FC236}">
                        <a16:creationId xmlns:a16="http://schemas.microsoft.com/office/drawing/2014/main" id="{AE286225-3C1E-E448-B170-EE7ED4F0036D}"/>
                      </a:ext>
                    </a:extLst>
                  </p:cNvPr>
                  <p:cNvCxnSpPr>
                    <a:cxnSpLocks/>
                    <a:stCxn id="254" idx="6"/>
                    <a:endCxn id="231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Arrow Connector 227">
                    <a:extLst>
                      <a:ext uri="{FF2B5EF4-FFF2-40B4-BE49-F238E27FC236}">
                        <a16:creationId xmlns:a16="http://schemas.microsoft.com/office/drawing/2014/main" id="{52B3DFFA-32C9-2B44-88F3-37173A99F716}"/>
                      </a:ext>
                    </a:extLst>
                  </p:cNvPr>
                  <p:cNvCxnSpPr>
                    <a:cxnSpLocks/>
                    <a:stCxn id="255" idx="6"/>
                    <a:endCxn id="230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DDE0A0EF-B981-474C-8C88-D1DFFA0205BA}"/>
                      </a:ext>
                    </a:extLst>
                  </p:cNvPr>
                  <p:cNvCxnSpPr>
                    <a:cxnSpLocks/>
                    <a:stCxn id="255" idx="6"/>
                    <a:endCxn id="231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376E4AE3-2F67-2A47-8D15-24B776C83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</p:grp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3A11E6-8F09-9544-90B9-DBBE0835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0D99D1D0-E196-6B47-8DC5-94D143767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337D724C-FF58-EA49-9F36-4DF3D77B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2E13AE64-A8E9-554D-A282-1FA83FC9E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2A7DBC4-C80B-8F4F-87CD-D1CB4AF299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638" y="5078697"/>
            <a:ext cx="3541960" cy="8565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1B67A-E4C1-2B46-86B6-3A026F702512}"/>
              </a:ext>
            </a:extLst>
          </p:cNvPr>
          <p:cNvCxnSpPr>
            <a:cxnSpLocks/>
          </p:cNvCxnSpPr>
          <p:nvPr/>
        </p:nvCxnSpPr>
        <p:spPr>
          <a:xfrm flipH="1" flipV="1">
            <a:off x="3592047" y="5625700"/>
            <a:ext cx="310907" cy="394854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C6A5C35-351F-E543-BD58-02377DE4CFE9}"/>
              </a:ext>
            </a:extLst>
          </p:cNvPr>
          <p:cNvCxnSpPr>
            <a:cxnSpLocks/>
          </p:cNvCxnSpPr>
          <p:nvPr/>
        </p:nvCxnSpPr>
        <p:spPr>
          <a:xfrm flipV="1">
            <a:off x="3055739" y="5671895"/>
            <a:ext cx="247146" cy="34059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C86C4D-024D-8F41-A48A-99DAAF64FC0D}"/>
              </a:ext>
            </a:extLst>
          </p:cNvPr>
          <p:cNvGrpSpPr/>
          <p:nvPr/>
        </p:nvGrpSpPr>
        <p:grpSpPr>
          <a:xfrm>
            <a:off x="10609317" y="1829399"/>
            <a:ext cx="579782" cy="957269"/>
            <a:chOff x="10609317" y="1829399"/>
            <a:chExt cx="579782" cy="957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CA1286-62A2-194A-A5E1-37138BA21F9A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10609317" y="1829399"/>
              <a:ext cx="55380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6BB35E-1DC5-414B-A085-9604570FA538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099" y="1829399"/>
              <a:ext cx="0" cy="95726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0" name="Picture 199">
            <a:extLst>
              <a:ext uri="{FF2B5EF4-FFF2-40B4-BE49-F238E27FC236}">
                <a16:creationId xmlns:a16="http://schemas.microsoft.com/office/drawing/2014/main" id="{0010C5CB-E498-7C45-A927-CD16C32802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24065" y="1193461"/>
            <a:ext cx="265598" cy="212479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37726E2-EC75-4E48-B7EE-3FB605049FB9}"/>
              </a:ext>
            </a:extLst>
          </p:cNvPr>
          <p:cNvGrpSpPr/>
          <p:nvPr/>
        </p:nvGrpSpPr>
        <p:grpSpPr>
          <a:xfrm>
            <a:off x="9758085" y="2856740"/>
            <a:ext cx="2021754" cy="404941"/>
            <a:chOff x="9621088" y="2818086"/>
            <a:chExt cx="2021754" cy="404941"/>
          </a:xfrm>
        </p:grpSpPr>
        <p:sp>
          <p:nvSpPr>
            <p:cNvPr id="202" name="Hexagon 201">
              <a:extLst>
                <a:ext uri="{FF2B5EF4-FFF2-40B4-BE49-F238E27FC236}">
                  <a16:creationId xmlns:a16="http://schemas.microsoft.com/office/drawing/2014/main" id="{0A3F4A05-66F0-3543-B6C3-0AB4A2025930}"/>
                </a:ext>
              </a:extLst>
            </p:cNvPr>
            <p:cNvSpPr/>
            <p:nvPr/>
          </p:nvSpPr>
          <p:spPr>
            <a:xfrm>
              <a:off x="9621088" y="2818086"/>
              <a:ext cx="2021754" cy="404941"/>
            </a:xfrm>
            <a:prstGeom prst="hexagon">
              <a:avLst/>
            </a:prstGeom>
            <a:solidFill>
              <a:srgbClr val="EE91A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E6C3D969-1B0F-9D46-973F-4E59AB95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61405" y="2861383"/>
              <a:ext cx="1744476" cy="311814"/>
            </a:xfrm>
            <a:prstGeom prst="rect">
              <a:avLst/>
            </a:prstGeom>
          </p:spPr>
        </p:pic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55990D-EB0F-4641-8E3C-544597FCC574}"/>
              </a:ext>
            </a:extLst>
          </p:cNvPr>
          <p:cNvGrpSpPr/>
          <p:nvPr/>
        </p:nvGrpSpPr>
        <p:grpSpPr>
          <a:xfrm>
            <a:off x="1295593" y="3286856"/>
            <a:ext cx="9378420" cy="562165"/>
            <a:chOff x="1295593" y="3286856"/>
            <a:chExt cx="9378420" cy="562165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397FE25-CFBA-C446-8186-CB9A9DC6331D}"/>
                </a:ext>
              </a:extLst>
            </p:cNvPr>
            <p:cNvGrpSpPr/>
            <p:nvPr/>
          </p:nvGrpSpPr>
          <p:grpSpPr>
            <a:xfrm>
              <a:off x="1295593" y="3286856"/>
              <a:ext cx="9378420" cy="553838"/>
              <a:chOff x="1810679" y="1533979"/>
              <a:chExt cx="9378420" cy="553838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0B80D605-CA4D-454F-92C5-1BF5F1042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0679" y="2087814"/>
                <a:ext cx="935244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A6F1AA07-9470-1349-A210-1D9B35517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9099" y="1533979"/>
                <a:ext cx="0" cy="55383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34AD7E6-724F-3C4F-98F2-FA765DD7BAFC}"/>
                </a:ext>
              </a:extLst>
            </p:cNvPr>
            <p:cNvCxnSpPr>
              <a:cxnSpLocks/>
            </p:cNvCxnSpPr>
            <p:nvPr/>
          </p:nvCxnSpPr>
          <p:spPr>
            <a:xfrm>
              <a:off x="1295593" y="3332931"/>
              <a:ext cx="0" cy="5160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7B5CE80-5316-2C41-AA21-850E35A477F3}"/>
              </a:ext>
            </a:extLst>
          </p:cNvPr>
          <p:cNvGrpSpPr/>
          <p:nvPr/>
        </p:nvGrpSpPr>
        <p:grpSpPr>
          <a:xfrm>
            <a:off x="7589938" y="2453668"/>
            <a:ext cx="2161042" cy="1231226"/>
            <a:chOff x="1718596" y="3495717"/>
            <a:chExt cx="2161042" cy="1231226"/>
          </a:xfrm>
        </p:grpSpPr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EF5BD860-005B-614B-9536-73D3B6B8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881479" y="4161917"/>
              <a:ext cx="760095" cy="565026"/>
            </a:xfrm>
            <a:prstGeom prst="rect">
              <a:avLst/>
            </a:prstGeom>
          </p:spPr>
        </p:pic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594AC71-8BD1-0B4F-99F1-D780EC2F809E}"/>
                </a:ext>
              </a:extLst>
            </p:cNvPr>
            <p:cNvGrpSpPr/>
            <p:nvPr/>
          </p:nvGrpSpPr>
          <p:grpSpPr>
            <a:xfrm>
              <a:off x="1718596" y="3495717"/>
              <a:ext cx="2161042" cy="606458"/>
              <a:chOff x="1718596" y="3495717"/>
              <a:chExt cx="2161042" cy="606458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406A785-46DA-024D-8D32-119982623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8596" y="4102175"/>
                <a:ext cx="2161042" cy="0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24B29102-3127-DC41-8751-B871DAA1A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5672" y="3495717"/>
                <a:ext cx="0" cy="582839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A5AA049-694B-7644-8CED-A556BB9D9E08}"/>
              </a:ext>
            </a:extLst>
          </p:cNvPr>
          <p:cNvGrpSpPr/>
          <p:nvPr/>
        </p:nvGrpSpPr>
        <p:grpSpPr>
          <a:xfrm>
            <a:off x="3644930" y="1688995"/>
            <a:ext cx="1057633" cy="1850711"/>
            <a:chOff x="5001795" y="2460665"/>
            <a:chExt cx="1221230" cy="2136983"/>
          </a:xfrm>
        </p:grpSpPr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3F65DE3D-9C15-2F41-BA23-E9AB8A79C65E}"/>
                </a:ext>
              </a:extLst>
            </p:cNvPr>
            <p:cNvSpPr/>
            <p:nvPr/>
          </p:nvSpPr>
          <p:spPr>
            <a:xfrm>
              <a:off x="5089561" y="3318424"/>
              <a:ext cx="459793" cy="12728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A79AE93D-A7CA-5742-92E3-CA6A9CC5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326646" y="2460665"/>
              <a:ext cx="645855" cy="306781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5F671A03-AA32-D54D-B64B-6C6509B2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016042" y="2994804"/>
              <a:ext cx="524369" cy="231698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61291336-503B-E246-8EC1-3D500CE1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632885" y="2995871"/>
              <a:ext cx="579612" cy="262205"/>
            </a:xfrm>
            <a:prstGeom prst="rect">
              <a:avLst/>
            </a:prstGeom>
          </p:spPr>
        </p:pic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C26EB036-DD6F-514F-89BE-6A52C3E846BD}"/>
                </a:ext>
              </a:extLst>
            </p:cNvPr>
            <p:cNvSpPr/>
            <p:nvPr/>
          </p:nvSpPr>
          <p:spPr>
            <a:xfrm>
              <a:off x="5594372" y="3312286"/>
              <a:ext cx="473541" cy="128536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Left Brace 310">
              <a:extLst>
                <a:ext uri="{FF2B5EF4-FFF2-40B4-BE49-F238E27FC236}">
                  <a16:creationId xmlns:a16="http://schemas.microsoft.com/office/drawing/2014/main" id="{720A37AF-74BD-114B-933B-2902D4145CFD}"/>
                </a:ext>
              </a:extLst>
            </p:cNvPr>
            <p:cNvSpPr/>
            <p:nvPr/>
          </p:nvSpPr>
          <p:spPr>
            <a:xfrm rot="5400000">
              <a:off x="5497980" y="2321022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E0CEB0A8-6D0A-5D4F-81E8-7A49B97CED4F}"/>
              </a:ext>
            </a:extLst>
          </p:cNvPr>
          <p:cNvSpPr/>
          <p:nvPr/>
        </p:nvSpPr>
        <p:spPr>
          <a:xfrm>
            <a:off x="5031513" y="278034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8DD2BF-7E1E-1A4F-8614-C2C7570B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C88FF-61E0-3F4B-B4B0-E532DC19B5BC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5112EDB9-BA20-B64B-A2BD-548E0575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E61386-8CC7-1648-8192-68C2EEF0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30C9CD-07BC-F943-823E-FACC7337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76" name="Picture 17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3F15A47-B386-5B42-8785-428C413428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C34F72-FB2C-2E41-9A1B-D01304CE6E7E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58EBBAB-6AFF-214F-B679-6D710E1CC049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2904213-6C58-9043-B87A-CF61AF0F57AE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EE65F78-762B-1A48-AB2D-8CB87E96E3A2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32E2B52-FCA6-A047-A197-17876D4A1C00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212CFBB-03EE-404C-A00F-CCD3284A7590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2290F78-5395-DE4D-BA13-24EF822FA410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2E6EB78-0333-5841-AC06-D4A0E38FD0AE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057FCE2-E073-7647-A501-1B5BEF3709F4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38578B-A6A0-9E48-A608-B5BA746EF48E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799212E-F3FE-C940-AEAB-720775F35987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52531E-04B1-5A4E-B7A6-3AD896A87661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DAF5ED1-8F45-4B49-A471-A0EA443DF9CA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C0FBEE-BDFD-0C4E-8A4C-15376BCE520D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CBA724D-0EF1-D84C-A2A4-D3A4F6AE75AB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413F835-A259-EB4E-9684-9153ED2758F6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FBD376A-62F2-F143-B951-98D870E3DCFF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B989D9-63F9-E14D-92FD-6C0E0440D4BC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544B22C-140E-2049-87B0-0589C11DB2F5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96E7AFD-BBC8-F143-87C9-477E51AA924A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59EA9E-DFAC-E341-A2D2-EB488431CD4E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795071B-549F-734A-92E9-452BC7BF3910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24C55BA-BECD-DC45-A299-EDD0294FF9D0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541DE5-E792-AD41-912E-CAFE0362A778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7BB85F-6442-674C-B924-485F28E47F6E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B50E27-DA16-114F-943A-BDDAE933E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127DF5-5D16-AB48-99C7-E2CE69989F23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AFF63976-D8C1-6541-89DB-E082A2A7B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AD52DF7-06AC-0C4D-8A58-F66E5148325B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592FA4-0D23-9448-93C7-674D2B2F07FD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0C75775-548D-7E4E-9BBB-B2ED04ED99C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9DA35FD-7D9A-A24B-B756-743982B44BA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06D3DF6-05FF-C84C-837E-D6662903CD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C4251-781F-AF4C-8A49-5952CCB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542BF5-4004-F845-A6B2-B68BE1C6694C}"/>
              </a:ext>
            </a:extLst>
          </p:cNvPr>
          <p:cNvSpPr txBox="1"/>
          <p:nvPr/>
        </p:nvSpPr>
        <p:spPr>
          <a:xfrm>
            <a:off x="7162376" y="4354813"/>
            <a:ext cx="486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Generation</a:t>
            </a:r>
            <a:r>
              <a:rPr lang="en-US" dirty="0"/>
              <a:t>: If z is sampled from space left empty during training, decoding will fail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A48C2338-AEA5-5543-BA19-34FB4F6DFE83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ight Arrow 276">
            <a:extLst>
              <a:ext uri="{FF2B5EF4-FFF2-40B4-BE49-F238E27FC236}">
                <a16:creationId xmlns:a16="http://schemas.microsoft.com/office/drawing/2014/main" id="{96A5E069-B6F9-6147-B9B6-21775F01CAFE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DD28E4-A8BF-CC4E-A7FC-DECB11F68C05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CF559BC-ACD9-B94D-89C0-F3CEF38F4FBC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A38A95-8B1C-294C-ABE6-E5AAF515A54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</p:spTree>
    <p:extLst>
      <p:ext uri="{BB962C8B-B14F-4D97-AF65-F5344CB8AC3E}">
        <p14:creationId xmlns:p14="http://schemas.microsoft.com/office/powerpoint/2010/main" val="314881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8BA531C-4F42-0C42-BA5E-52577A16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245316" y="2869598"/>
            <a:ext cx="1930179" cy="785191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E495071-A1E7-3242-A62E-A3CEAEEB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603802" y="1686554"/>
            <a:ext cx="1239608" cy="1927498"/>
          </a:xfrm>
          <a:prstGeom prst="rect">
            <a:avLst/>
          </a:prstGeom>
          <a:ln w="57150">
            <a:noFill/>
          </a:ln>
        </p:spPr>
      </p:pic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817" y="1904489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599" y="3382662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80F36-3EBC-0143-9874-C9A993DC07A6}"/>
              </a:ext>
            </a:extLst>
          </p:cNvPr>
          <p:cNvGrpSpPr/>
          <p:nvPr/>
        </p:nvGrpSpPr>
        <p:grpSpPr>
          <a:xfrm>
            <a:off x="11162130" y="2339164"/>
            <a:ext cx="655180" cy="684743"/>
            <a:chOff x="8895888" y="3043479"/>
            <a:chExt cx="1268332" cy="1325563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8B4FF0-6F88-884A-9EAB-BDD9F4D49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" t="-1" r="89958" b="2"/>
            <a:stretch/>
          </p:blipFill>
          <p:spPr>
            <a:xfrm>
              <a:off x="8895888" y="3043479"/>
              <a:ext cx="1268332" cy="1325563"/>
            </a:xfrm>
            <a:prstGeom prst="rect">
              <a:avLst/>
            </a:prstGeom>
          </p:spPr>
        </p:pic>
        <p:pic>
          <p:nvPicPr>
            <p:cNvPr id="119" name="Picture 11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A333E0D4-FADB-1141-8123-71C2FEE4D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4000"/>
            </a:blip>
            <a:srcRect l="77347" t="26074" r="16858" b="61701"/>
            <a:stretch/>
          </p:blipFill>
          <p:spPr>
            <a:xfrm>
              <a:off x="9044383" y="3272860"/>
              <a:ext cx="982819" cy="9633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5569595" y="1379008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E0CA81D-594A-2F40-8F51-90575CCC7875}"/>
              </a:ext>
            </a:extLst>
          </p:cNvPr>
          <p:cNvGrpSpPr/>
          <p:nvPr/>
        </p:nvGrpSpPr>
        <p:grpSpPr>
          <a:xfrm>
            <a:off x="5405143" y="3147048"/>
            <a:ext cx="187031" cy="170959"/>
            <a:chOff x="5571034" y="2747742"/>
            <a:chExt cx="187031" cy="170959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30BD8D-BD65-AF4C-BA0E-2293BD5AC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570" y="2747742"/>
              <a:ext cx="181495" cy="1709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94BCAD-D040-8C4F-8102-DA32DE5D6649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4" y="2753280"/>
              <a:ext cx="181495" cy="15934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A8385D3-A6D0-A34E-A131-55E63F732FD0}"/>
              </a:ext>
            </a:extLst>
          </p:cNvPr>
          <p:cNvSpPr txBox="1"/>
          <p:nvPr/>
        </p:nvSpPr>
        <p:spPr>
          <a:xfrm>
            <a:off x="2047907" y="4966682"/>
            <a:ext cx="823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that an encoder learns to encode these two digits as shown.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Q: For what values of z do you expect </a:t>
            </a:r>
            <a:r>
              <a:rPr lang="en-US" b="1" i="1" dirty="0">
                <a:solidFill>
                  <a:srgbClr val="FF0000"/>
                </a:solidFill>
              </a:rPr>
              <a:t>high reconstruction error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A: Overlapping area</a:t>
            </a: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8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means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8BA531C-4F42-0C42-BA5E-52577A16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245316" y="2869598"/>
            <a:ext cx="1930179" cy="785191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E495071-A1E7-3242-A62E-A3CEAEEB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603802" y="1686554"/>
            <a:ext cx="1239608" cy="1927498"/>
          </a:xfrm>
          <a:prstGeom prst="rect">
            <a:avLst/>
          </a:prstGeom>
          <a:ln w="57150">
            <a:noFill/>
          </a:ln>
        </p:spPr>
      </p:pic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817" y="1904489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599" y="3382662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80F36-3EBC-0143-9874-C9A993DC07A6}"/>
              </a:ext>
            </a:extLst>
          </p:cNvPr>
          <p:cNvGrpSpPr/>
          <p:nvPr/>
        </p:nvGrpSpPr>
        <p:grpSpPr>
          <a:xfrm>
            <a:off x="11162130" y="2339164"/>
            <a:ext cx="655180" cy="684743"/>
            <a:chOff x="8895888" y="3043479"/>
            <a:chExt cx="1268332" cy="1325563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8B4FF0-6F88-884A-9EAB-BDD9F4D49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" t="-1" r="89958" b="2"/>
            <a:stretch/>
          </p:blipFill>
          <p:spPr>
            <a:xfrm>
              <a:off x="8895888" y="3043479"/>
              <a:ext cx="1268332" cy="1325563"/>
            </a:xfrm>
            <a:prstGeom prst="rect">
              <a:avLst/>
            </a:prstGeom>
          </p:spPr>
        </p:pic>
        <p:pic>
          <p:nvPicPr>
            <p:cNvPr id="119" name="Picture 11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A333E0D4-FADB-1141-8123-71C2FEE4D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4000"/>
            </a:blip>
            <a:srcRect l="77347" t="26074" r="16858" b="61701"/>
            <a:stretch/>
          </p:blipFill>
          <p:spPr>
            <a:xfrm>
              <a:off x="9044383" y="3272860"/>
              <a:ext cx="982819" cy="9633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47" t="26074" r="16246" b="61701"/>
          <a:stretch/>
        </p:blipFill>
        <p:spPr>
          <a:xfrm>
            <a:off x="5569595" y="1379008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E0CA81D-594A-2F40-8F51-90575CCC7875}"/>
              </a:ext>
            </a:extLst>
          </p:cNvPr>
          <p:cNvGrpSpPr/>
          <p:nvPr/>
        </p:nvGrpSpPr>
        <p:grpSpPr>
          <a:xfrm>
            <a:off x="5405143" y="3147048"/>
            <a:ext cx="187031" cy="170959"/>
            <a:chOff x="5571034" y="2747742"/>
            <a:chExt cx="187031" cy="170959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30BD8D-BD65-AF4C-BA0E-2293BD5AC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570" y="2747742"/>
              <a:ext cx="181495" cy="1709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94BCAD-D040-8C4F-8102-DA32DE5D6649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4" y="2753280"/>
              <a:ext cx="181495" cy="15934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A8385D3-A6D0-A34E-A131-55E63F732FD0}"/>
              </a:ext>
            </a:extLst>
          </p:cNvPr>
          <p:cNvSpPr txBox="1"/>
          <p:nvPr/>
        </p:nvSpPr>
        <p:spPr>
          <a:xfrm>
            <a:off x="1958457" y="5235038"/>
            <a:ext cx="823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Q: How can the encoder reduce overlapping areas </a:t>
            </a:r>
            <a:r>
              <a:rPr lang="en-US" b="1" i="1" dirty="0">
                <a:solidFill>
                  <a:srgbClr val="FF0000"/>
                </a:solidFill>
              </a:rPr>
              <a:t>by changing the </a:t>
            </a:r>
            <a:r>
              <a:rPr lang="en-US" b="1" i="1" u="sng" dirty="0">
                <a:solidFill>
                  <a:srgbClr val="FF0000"/>
                </a:solidFill>
              </a:rPr>
              <a:t>predicted means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A: Learn parameters that predict </a:t>
            </a:r>
            <a:r>
              <a:rPr lang="en-US" b="1" i="1" dirty="0">
                <a:solidFill>
                  <a:srgbClr val="00B050"/>
                </a:solidFill>
              </a:rPr>
              <a:t>means that are </a:t>
            </a:r>
            <a:r>
              <a:rPr lang="en-US" b="1" i="1" u="sng" dirty="0">
                <a:solidFill>
                  <a:srgbClr val="00B050"/>
                </a:solidFill>
              </a:rPr>
              <a:t>away from each other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BE386D0-89F1-2B45-8DE3-FA1F858B692E}"/>
              </a:ext>
            </a:extLst>
          </p:cNvPr>
          <p:cNvCxnSpPr>
            <a:cxnSpLocks/>
          </p:cNvCxnSpPr>
          <p:nvPr/>
        </p:nvCxnSpPr>
        <p:spPr>
          <a:xfrm flipH="1" flipV="1">
            <a:off x="4331802" y="1947678"/>
            <a:ext cx="866102" cy="703467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393AF4-4D85-DA46-82A2-78D137628D40}"/>
              </a:ext>
            </a:extLst>
          </p:cNvPr>
          <p:cNvGrpSpPr/>
          <p:nvPr/>
        </p:nvGrpSpPr>
        <p:grpSpPr>
          <a:xfrm>
            <a:off x="7669227" y="4069133"/>
            <a:ext cx="4522773" cy="923330"/>
            <a:chOff x="7294536" y="4039207"/>
            <a:chExt cx="4522773" cy="92333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73EC57B-BD67-8244-9631-35989D617774}"/>
                </a:ext>
              </a:extLst>
            </p:cNvPr>
            <p:cNvSpPr txBox="1"/>
            <p:nvPr/>
          </p:nvSpPr>
          <p:spPr>
            <a:xfrm>
              <a:off x="7294536" y="4039207"/>
              <a:ext cx="45227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Grads of Recon loss encourages learning means of different samples away from each other in latent space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125553E-9683-844E-8C6B-40E10AB8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70024" y="4627171"/>
              <a:ext cx="260997" cy="241664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37AF1EA-2C58-8A48-86B3-DCBF8060860A}"/>
              </a:ext>
            </a:extLst>
          </p:cNvPr>
          <p:cNvCxnSpPr>
            <a:cxnSpLocks/>
          </p:cNvCxnSpPr>
          <p:nvPr/>
        </p:nvCxnSpPr>
        <p:spPr>
          <a:xfrm>
            <a:off x="6199924" y="3295145"/>
            <a:ext cx="869098" cy="74406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14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Chart&#10;&#10;Description automatically generated">
            <a:extLst>
              <a:ext uri="{FF2B5EF4-FFF2-40B4-BE49-F238E27FC236}">
                <a16:creationId xmlns:a16="http://schemas.microsoft.com/office/drawing/2014/main" id="{5D68DEB8-61C8-2143-9AD7-C464CBC5E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6394012" y="3813900"/>
            <a:ext cx="1930179" cy="785191"/>
          </a:xfrm>
          <a:prstGeom prst="rect">
            <a:avLst/>
          </a:prstGeom>
          <a:ln w="635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5817" y="1904489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0599" y="3382662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5569595" y="1379008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05AF79-224E-9845-A56A-A9ED94DC5CEB}"/>
              </a:ext>
            </a:extLst>
          </p:cNvPr>
          <p:cNvSpPr txBox="1"/>
          <p:nvPr/>
        </p:nvSpPr>
        <p:spPr>
          <a:xfrm>
            <a:off x="1859063" y="5493454"/>
            <a:ext cx="823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would minimize ONLY the Reconstruction loss,</a:t>
            </a:r>
            <a:br>
              <a:rPr lang="en-US" dirty="0"/>
            </a:br>
            <a:r>
              <a:rPr lang="en-US" dirty="0"/>
              <a:t>encoder can learn to predict means of p(</a:t>
            </a:r>
            <a:r>
              <a:rPr lang="en-US" dirty="0" err="1"/>
              <a:t>z|x</a:t>
            </a:r>
            <a:r>
              <a:rPr lang="en-US" dirty="0"/>
              <a:t>) that are </a:t>
            </a:r>
            <a:r>
              <a:rPr lang="en-US" b="1" i="1" dirty="0"/>
              <a:t>arbitrarily far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They can take values outside the area covered by the “prior” p(z). </a:t>
            </a:r>
          </a:p>
        </p:txBody>
      </p:sp>
      <p:pic>
        <p:nvPicPr>
          <p:cNvPr id="115" name="Picture 114" descr="Chart&#10;&#10;Description automatically generated">
            <a:extLst>
              <a:ext uri="{FF2B5EF4-FFF2-40B4-BE49-F238E27FC236}">
                <a16:creationId xmlns:a16="http://schemas.microsoft.com/office/drawing/2014/main" id="{30A6A48A-939C-5E4F-8EF6-A2EC0A97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110194" y="1373145"/>
            <a:ext cx="1239608" cy="1927498"/>
          </a:xfrm>
          <a:prstGeom prst="rect">
            <a:avLst/>
          </a:prstGeom>
          <a:ln w="57150">
            <a:noFill/>
          </a:ln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BCE0EC1-98DA-6647-A6A1-DB49C58F6118}"/>
              </a:ext>
            </a:extLst>
          </p:cNvPr>
          <p:cNvCxnSpPr>
            <a:cxnSpLocks/>
          </p:cNvCxnSpPr>
          <p:nvPr/>
        </p:nvCxnSpPr>
        <p:spPr>
          <a:xfrm flipH="1" flipV="1">
            <a:off x="4115988" y="1574206"/>
            <a:ext cx="664340" cy="777985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4431E41-3347-D642-B83E-95625DAAD47F}"/>
              </a:ext>
            </a:extLst>
          </p:cNvPr>
          <p:cNvCxnSpPr>
            <a:cxnSpLocks/>
          </p:cNvCxnSpPr>
          <p:nvPr/>
        </p:nvCxnSpPr>
        <p:spPr>
          <a:xfrm>
            <a:off x="7359102" y="4218475"/>
            <a:ext cx="869098" cy="74406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B51EA1C-B79D-7C48-B063-3EF7B2D7BB73}"/>
              </a:ext>
            </a:extLst>
          </p:cNvPr>
          <p:cNvSpPr/>
          <p:nvPr/>
        </p:nvSpPr>
        <p:spPr>
          <a:xfrm>
            <a:off x="4073906" y="1029949"/>
            <a:ext cx="4291541" cy="4291541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0043C36-7850-6748-BC91-576F0E061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11147075" y="2021242"/>
            <a:ext cx="527668" cy="46781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E5007575-9504-1C48-ACC4-BD461366D0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11127050" y="2624946"/>
            <a:ext cx="545577" cy="570196"/>
          </a:xfrm>
          <a:prstGeom prst="rect">
            <a:avLst/>
          </a:prstGeom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9DCDB57-026D-E741-9D11-57041084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means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51219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E495071-A1E7-3242-A62E-A3CEAEEB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4603802" y="1686554"/>
            <a:ext cx="1239608" cy="1927498"/>
          </a:xfrm>
          <a:prstGeom prst="rect">
            <a:avLst/>
          </a:prstGeom>
          <a:ln w="57150">
            <a:noFill/>
          </a:ln>
        </p:spPr>
      </p:pic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5817" y="1904489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0599" y="3382662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80F36-3EBC-0143-9874-C9A993DC07A6}"/>
              </a:ext>
            </a:extLst>
          </p:cNvPr>
          <p:cNvGrpSpPr/>
          <p:nvPr/>
        </p:nvGrpSpPr>
        <p:grpSpPr>
          <a:xfrm>
            <a:off x="11162130" y="2339164"/>
            <a:ext cx="655180" cy="684743"/>
            <a:chOff x="8895888" y="3043479"/>
            <a:chExt cx="1268332" cy="1325563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8B4FF0-6F88-884A-9EAB-BDD9F4D49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-1" r="89958" b="2"/>
            <a:stretch/>
          </p:blipFill>
          <p:spPr>
            <a:xfrm>
              <a:off x="8895888" y="3043479"/>
              <a:ext cx="1268332" cy="1325563"/>
            </a:xfrm>
            <a:prstGeom prst="rect">
              <a:avLst/>
            </a:prstGeom>
          </p:spPr>
        </p:pic>
        <p:pic>
          <p:nvPicPr>
            <p:cNvPr id="119" name="Picture 11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A333E0D4-FADB-1141-8123-71C2FEE4D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4000"/>
            </a:blip>
            <a:srcRect l="77347" t="26074" r="16858" b="61701"/>
            <a:stretch/>
          </p:blipFill>
          <p:spPr>
            <a:xfrm>
              <a:off x="9044383" y="3272860"/>
              <a:ext cx="982819" cy="9633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7" t="26074" r="16246" b="61701"/>
          <a:stretch/>
        </p:blipFill>
        <p:spPr>
          <a:xfrm>
            <a:off x="5569595" y="1379008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 descr="Chart&#10;&#10;Description automatically generated">
            <a:extLst>
              <a:ext uri="{FF2B5EF4-FFF2-40B4-BE49-F238E27FC236}">
                <a16:creationId xmlns:a16="http://schemas.microsoft.com/office/drawing/2014/main" id="{C3953280-C6F5-C544-99F1-6445DA5E87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245316" y="2869598"/>
            <a:ext cx="1930179" cy="785191"/>
          </a:xfrm>
          <a:prstGeom prst="rect">
            <a:avLst/>
          </a:prstGeom>
          <a:ln w="6350">
            <a:noFill/>
          </a:ln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FC2976C-9F97-C14B-A652-65112D76249D}"/>
              </a:ext>
            </a:extLst>
          </p:cNvPr>
          <p:cNvGrpSpPr/>
          <p:nvPr/>
        </p:nvGrpSpPr>
        <p:grpSpPr>
          <a:xfrm>
            <a:off x="5405143" y="3147048"/>
            <a:ext cx="187031" cy="170959"/>
            <a:chOff x="5571034" y="2747742"/>
            <a:chExt cx="187031" cy="170959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7A8576F-B251-4A48-AD69-E3643E691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570" y="2747742"/>
              <a:ext cx="181495" cy="1709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20D5FE-2943-8D40-B599-9E34105B3F6D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4" y="2753280"/>
              <a:ext cx="181495" cy="15934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93AA0E7-E936-FE4F-9A3B-E079CBF49AE3}"/>
              </a:ext>
            </a:extLst>
          </p:cNvPr>
          <p:cNvSpPr/>
          <p:nvPr/>
        </p:nvSpPr>
        <p:spPr>
          <a:xfrm rot="5400000">
            <a:off x="4810666" y="3585713"/>
            <a:ext cx="297979" cy="527901"/>
          </a:xfrm>
          <a:prstGeom prst="rightBrace">
            <a:avLst>
              <a:gd name="adj1" fmla="val 431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2E2FD63C-42B0-1F4E-97E7-E74CDB2BCDBE}"/>
              </a:ext>
            </a:extLst>
          </p:cNvPr>
          <p:cNvSpPr/>
          <p:nvPr/>
        </p:nvSpPr>
        <p:spPr>
          <a:xfrm rot="5400000">
            <a:off x="5624045" y="3415269"/>
            <a:ext cx="297979" cy="935016"/>
          </a:xfrm>
          <a:prstGeom prst="rightBrace">
            <a:avLst>
              <a:gd name="adj1" fmla="val 431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9AED2-21D2-7743-B87F-FE660F5BEB3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80895" y="4018678"/>
            <a:ext cx="783833" cy="304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7353B-CA03-854A-9A4B-549327E314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86638" y="3982795"/>
            <a:ext cx="876199" cy="340394"/>
          </a:xfrm>
          <a:prstGeom prst="rect">
            <a:avLst/>
          </a:prstGeom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699951C-790C-0B42-AB6D-26C60A44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std. deviations</a:t>
            </a:r>
            <a:endParaRPr lang="en-US" sz="3600" b="1" u="sng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745A64-6411-CA4D-B73F-0191581D3AF0}"/>
              </a:ext>
            </a:extLst>
          </p:cNvPr>
          <p:cNvSpPr txBox="1"/>
          <p:nvPr/>
        </p:nvSpPr>
        <p:spPr>
          <a:xfrm>
            <a:off x="1093893" y="5235038"/>
            <a:ext cx="996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Q: How can the encoder reduce overlapping areas </a:t>
            </a:r>
            <a:r>
              <a:rPr lang="en-US" b="1" i="1" dirty="0">
                <a:solidFill>
                  <a:srgbClr val="FF0000"/>
                </a:solidFill>
              </a:rPr>
              <a:t>by changing the predicted </a:t>
            </a:r>
            <a:r>
              <a:rPr lang="en-US" b="1" i="1" u="sng" dirty="0">
                <a:solidFill>
                  <a:srgbClr val="FF0000"/>
                </a:solidFill>
              </a:rPr>
              <a:t>standard deviations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A: Learn parameters that predict </a:t>
            </a:r>
            <a:r>
              <a:rPr lang="en-US" b="1" i="1" u="sng" dirty="0">
                <a:solidFill>
                  <a:srgbClr val="00B050"/>
                </a:solidFill>
              </a:rPr>
              <a:t>small</a:t>
            </a:r>
            <a:r>
              <a:rPr lang="en-US" b="1" i="1" dirty="0">
                <a:solidFill>
                  <a:srgbClr val="00B050"/>
                </a:solidFill>
              </a:rPr>
              <a:t> standard deviations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06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817" y="1904489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599" y="3382662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80F36-3EBC-0143-9874-C9A993DC07A6}"/>
              </a:ext>
            </a:extLst>
          </p:cNvPr>
          <p:cNvGrpSpPr/>
          <p:nvPr/>
        </p:nvGrpSpPr>
        <p:grpSpPr>
          <a:xfrm>
            <a:off x="11162130" y="2339164"/>
            <a:ext cx="655180" cy="684743"/>
            <a:chOff x="8895888" y="3043479"/>
            <a:chExt cx="1268332" cy="1325563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D8B4FF0-6F88-884A-9EAB-BDD9F4D49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-1" r="89958" b="2"/>
            <a:stretch/>
          </p:blipFill>
          <p:spPr>
            <a:xfrm>
              <a:off x="8895888" y="3043479"/>
              <a:ext cx="1268332" cy="1325563"/>
            </a:xfrm>
            <a:prstGeom prst="rect">
              <a:avLst/>
            </a:prstGeom>
          </p:spPr>
        </p:pic>
        <p:pic>
          <p:nvPicPr>
            <p:cNvPr id="119" name="Picture 11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A333E0D4-FADB-1141-8123-71C2FEE4D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4000"/>
            </a:blip>
            <a:srcRect l="77347" t="26074" r="16858" b="61701"/>
            <a:stretch/>
          </p:blipFill>
          <p:spPr>
            <a:xfrm>
              <a:off x="9044383" y="3272860"/>
              <a:ext cx="982819" cy="9633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5569595" y="1379008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93AA0E7-E936-FE4F-9A3B-E079CBF49AE3}"/>
              </a:ext>
            </a:extLst>
          </p:cNvPr>
          <p:cNvSpPr/>
          <p:nvPr/>
        </p:nvSpPr>
        <p:spPr>
          <a:xfrm rot="5400000">
            <a:off x="4810666" y="3585713"/>
            <a:ext cx="297979" cy="527901"/>
          </a:xfrm>
          <a:prstGeom prst="rightBrace">
            <a:avLst>
              <a:gd name="adj1" fmla="val 431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2E2FD63C-42B0-1F4E-97E7-E74CDB2BCDBE}"/>
              </a:ext>
            </a:extLst>
          </p:cNvPr>
          <p:cNvSpPr/>
          <p:nvPr/>
        </p:nvSpPr>
        <p:spPr>
          <a:xfrm rot="5400000">
            <a:off x="5624045" y="3415269"/>
            <a:ext cx="297979" cy="935016"/>
          </a:xfrm>
          <a:prstGeom prst="rightBrace">
            <a:avLst>
              <a:gd name="adj1" fmla="val 431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9AED2-21D2-7743-B87F-FE660F5BEB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0895" y="4018678"/>
            <a:ext cx="783833" cy="304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7353B-CA03-854A-9A4B-549327E314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86638" y="3982795"/>
            <a:ext cx="876199" cy="340394"/>
          </a:xfrm>
          <a:prstGeom prst="rect">
            <a:avLst/>
          </a:prstGeom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699951C-790C-0B42-AB6D-26C60A44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std. deviations</a:t>
            </a:r>
            <a:endParaRPr lang="en-US" sz="3600" b="1" u="sng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745A64-6411-CA4D-B73F-0191581D3AF0}"/>
              </a:ext>
            </a:extLst>
          </p:cNvPr>
          <p:cNvSpPr txBox="1"/>
          <p:nvPr/>
        </p:nvSpPr>
        <p:spPr>
          <a:xfrm>
            <a:off x="1093893" y="5235038"/>
            <a:ext cx="996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Q: How can the encoder reduce overlapping areas </a:t>
            </a:r>
            <a:r>
              <a:rPr lang="en-US" b="1" i="1" dirty="0">
                <a:solidFill>
                  <a:srgbClr val="FF0000"/>
                </a:solidFill>
              </a:rPr>
              <a:t>by changing the predicted </a:t>
            </a:r>
            <a:r>
              <a:rPr lang="en-US" b="1" i="1" u="sng" dirty="0">
                <a:solidFill>
                  <a:srgbClr val="FF0000"/>
                </a:solidFill>
              </a:rPr>
              <a:t>standard deviations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A: Learn parameters that predict </a:t>
            </a:r>
            <a:r>
              <a:rPr lang="en-US" b="1" i="1" u="sng" dirty="0">
                <a:solidFill>
                  <a:srgbClr val="00B050"/>
                </a:solidFill>
              </a:rPr>
              <a:t>small</a:t>
            </a:r>
            <a:r>
              <a:rPr lang="en-US" b="1" i="1" dirty="0">
                <a:solidFill>
                  <a:srgbClr val="00B050"/>
                </a:solidFill>
              </a:rPr>
              <a:t> standard deviations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2A9C37-3333-314E-9173-B50A33D52FEC}"/>
              </a:ext>
            </a:extLst>
          </p:cNvPr>
          <p:cNvGrpSpPr/>
          <p:nvPr/>
        </p:nvGrpSpPr>
        <p:grpSpPr>
          <a:xfrm>
            <a:off x="4595805" y="1700154"/>
            <a:ext cx="1239608" cy="1927498"/>
            <a:chOff x="9227144" y="1339283"/>
            <a:chExt cx="1239608" cy="1927498"/>
          </a:xfrm>
        </p:grpSpPr>
        <p:pic>
          <p:nvPicPr>
            <p:cNvPr id="120" name="Picture 119" descr="Chart&#10;&#10;Description automatically generated">
              <a:extLst>
                <a:ext uri="{FF2B5EF4-FFF2-40B4-BE49-F238E27FC236}">
                  <a16:creationId xmlns:a16="http://schemas.microsoft.com/office/drawing/2014/main" id="{7251F841-1750-5A47-AEE6-C8A2CDE07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227144" y="1339283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9927E84-487A-AA40-B7C5-C6E2459FCF6A}"/>
                </a:ext>
              </a:extLst>
            </p:cNvPr>
            <p:cNvGrpSpPr/>
            <p:nvPr/>
          </p:nvGrpSpPr>
          <p:grpSpPr>
            <a:xfrm>
              <a:off x="9230458" y="1360404"/>
              <a:ext cx="1226240" cy="1882108"/>
              <a:chOff x="9230458" y="1360404"/>
              <a:chExt cx="1226240" cy="1882108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54E957D-E320-2B48-A361-544F39A30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3498" y="1360404"/>
                <a:ext cx="1" cy="62963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61A37B3-4BF0-2248-8F0D-5F9894933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3497" y="2663687"/>
                <a:ext cx="9774" cy="578825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AE51DD41-FE07-A74C-84C1-AF68B3195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0458" y="2323929"/>
                <a:ext cx="326017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7B554E09-B4CF-CF4B-8B20-68CFEEFE9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8339" y="2338103"/>
                <a:ext cx="30835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8" name="Picture 127" descr="Chart&#10;&#10;Description automatically generated">
            <a:extLst>
              <a:ext uri="{FF2B5EF4-FFF2-40B4-BE49-F238E27FC236}">
                <a16:creationId xmlns:a16="http://schemas.microsoft.com/office/drawing/2014/main" id="{52BED7A6-2A59-C245-8755-C0FADBA278D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 amt="71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5245316" y="2869598"/>
            <a:ext cx="1930179" cy="785191"/>
          </a:xfrm>
          <a:prstGeom prst="rect">
            <a:avLst/>
          </a:prstGeom>
          <a:ln w="6350">
            <a:noFill/>
          </a:ln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031B471-F000-BF41-BE04-8EB418C9C56E}"/>
              </a:ext>
            </a:extLst>
          </p:cNvPr>
          <p:cNvGrpSpPr/>
          <p:nvPr/>
        </p:nvGrpSpPr>
        <p:grpSpPr>
          <a:xfrm>
            <a:off x="5262217" y="2893649"/>
            <a:ext cx="1877308" cy="772985"/>
            <a:chOff x="9893556" y="2085519"/>
            <a:chExt cx="1877308" cy="772985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099B3C6-67F5-6441-BC8D-FE886DB90759}"/>
                </a:ext>
              </a:extLst>
            </p:cNvPr>
            <p:cNvCxnSpPr>
              <a:cxnSpLocks/>
            </p:cNvCxnSpPr>
            <p:nvPr/>
          </p:nvCxnSpPr>
          <p:spPr>
            <a:xfrm>
              <a:off x="9893556" y="2454990"/>
              <a:ext cx="467404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E5B9D96-C083-A94C-9F54-3016E4615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14932" y="2454489"/>
              <a:ext cx="555932" cy="1044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60B7241-BFE7-3E4A-A410-BD98D4F6E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3386" y="2614461"/>
              <a:ext cx="0" cy="24404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E172D11-4B3C-B14A-8911-7BBB982A65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386" y="2085519"/>
              <a:ext cx="0" cy="19865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410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932" y="1914700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849" y="3307083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5352463" y="1473344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EFE23D59-3C40-0F41-9804-4B6DC3EA1008}"/>
              </a:ext>
            </a:extLst>
          </p:cNvPr>
          <p:cNvSpPr/>
          <p:nvPr/>
        </p:nvSpPr>
        <p:spPr>
          <a:xfrm>
            <a:off x="10929407" y="2170732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>
            <a:extLst>
              <a:ext uri="{FF2B5EF4-FFF2-40B4-BE49-F238E27FC236}">
                <a16:creationId xmlns:a16="http://schemas.microsoft.com/office/drawing/2014/main" id="{6623FF27-8B6A-7F49-9311-3367257B242E}"/>
              </a:ext>
            </a:extLst>
          </p:cNvPr>
          <p:cNvSpPr/>
          <p:nvPr/>
        </p:nvSpPr>
        <p:spPr>
          <a:xfrm>
            <a:off x="10915483" y="2758456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842107E-6775-1443-9B65-6ED6C78B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1210095" y="2093026"/>
            <a:ext cx="527668" cy="467817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E3577C1-53A8-5444-B0B6-F8A5793F10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11190070" y="2696730"/>
            <a:ext cx="545577" cy="570196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AC92480-00E9-8E47-8F97-3EDAEB0A4A1D}"/>
              </a:ext>
            </a:extLst>
          </p:cNvPr>
          <p:cNvGrpSpPr/>
          <p:nvPr/>
        </p:nvGrpSpPr>
        <p:grpSpPr>
          <a:xfrm>
            <a:off x="5901964" y="3136329"/>
            <a:ext cx="594870" cy="245642"/>
            <a:chOff x="5245316" y="2869598"/>
            <a:chExt cx="1930179" cy="797036"/>
          </a:xfrm>
        </p:grpSpPr>
        <p:pic>
          <p:nvPicPr>
            <p:cNvPr id="166" name="Picture 165" descr="Chart&#10;&#10;Description automatically generated">
              <a:extLst>
                <a:ext uri="{FF2B5EF4-FFF2-40B4-BE49-F238E27FC236}">
                  <a16:creationId xmlns:a16="http://schemas.microsoft.com/office/drawing/2014/main" id="{75C92780-0594-7946-A09A-C1136310E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71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245316" y="2869598"/>
              <a:ext cx="1930179" cy="785191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36F7755-0DDD-4249-88F0-3FDD617D39C7}"/>
                </a:ext>
              </a:extLst>
            </p:cNvPr>
            <p:cNvGrpSpPr/>
            <p:nvPr/>
          </p:nvGrpSpPr>
          <p:grpSpPr>
            <a:xfrm>
              <a:off x="5262217" y="2893649"/>
              <a:ext cx="1877308" cy="772985"/>
              <a:chOff x="9893556" y="2085519"/>
              <a:chExt cx="1877308" cy="772985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B198ECA-DE03-9D4A-B93D-1AE3F0F0C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3556" y="2454990"/>
                <a:ext cx="467404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0932CB9C-E75E-B346-ACE3-0757F6551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14932" y="2454489"/>
                <a:ext cx="555932" cy="10447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26B3A38D-D4BE-1F48-A4D4-1E4080430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43386" y="2614461"/>
                <a:ext cx="0" cy="24404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B5D324EA-7001-C141-B779-EA0E2AB7D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3386" y="2085519"/>
                <a:ext cx="0" cy="198659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2A83C64-F7D4-994E-9946-50C64860F772}"/>
              </a:ext>
            </a:extLst>
          </p:cNvPr>
          <p:cNvGrpSpPr/>
          <p:nvPr/>
        </p:nvGrpSpPr>
        <p:grpSpPr>
          <a:xfrm>
            <a:off x="5020075" y="2352190"/>
            <a:ext cx="385909" cy="600060"/>
            <a:chOff x="9227144" y="1339283"/>
            <a:chExt cx="1239608" cy="1927498"/>
          </a:xfrm>
        </p:grpSpPr>
        <p:pic>
          <p:nvPicPr>
            <p:cNvPr id="180" name="Picture 179" descr="Chart&#10;&#10;Description automatically generated">
              <a:extLst>
                <a:ext uri="{FF2B5EF4-FFF2-40B4-BE49-F238E27FC236}">
                  <a16:creationId xmlns:a16="http://schemas.microsoft.com/office/drawing/2014/main" id="{C31980E2-DFF3-8548-886C-23DC30ED4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227144" y="1339283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ECF6096-19C6-E845-A38A-7E475037934F}"/>
                </a:ext>
              </a:extLst>
            </p:cNvPr>
            <p:cNvGrpSpPr/>
            <p:nvPr/>
          </p:nvGrpSpPr>
          <p:grpSpPr>
            <a:xfrm>
              <a:off x="9230458" y="1360404"/>
              <a:ext cx="1226240" cy="1882108"/>
              <a:chOff x="9230458" y="1360404"/>
              <a:chExt cx="1226240" cy="1882108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5FCC34B9-5A17-2045-8A08-CC164587C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3498" y="1360404"/>
                <a:ext cx="1" cy="62963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B239608-BFB2-1441-9EDD-416165BEE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3497" y="2663687"/>
                <a:ext cx="9774" cy="578825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2476EC90-E550-8245-AB2E-A805C05F1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0458" y="2323929"/>
                <a:ext cx="326017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1E61733F-633F-954F-AFCA-D1DCDC75D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8339" y="2338103"/>
                <a:ext cx="30835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7A24F0C8-8F78-034B-A307-EE748223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std. deviations</a:t>
            </a:r>
            <a:endParaRPr lang="en-US" sz="3600" b="1" u="sng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C0DA06-61AF-7945-93F6-7287C1797EA8}"/>
              </a:ext>
            </a:extLst>
          </p:cNvPr>
          <p:cNvSpPr txBox="1"/>
          <p:nvPr/>
        </p:nvSpPr>
        <p:spPr>
          <a:xfrm>
            <a:off x="1093893" y="5235038"/>
            <a:ext cx="996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Q: How can the encoder reduce overlapping areas </a:t>
            </a:r>
            <a:r>
              <a:rPr lang="en-US" b="1" i="1" dirty="0">
                <a:solidFill>
                  <a:srgbClr val="FF0000"/>
                </a:solidFill>
              </a:rPr>
              <a:t>by changing the predicted </a:t>
            </a:r>
            <a:r>
              <a:rPr lang="en-US" b="1" i="1" u="sng" dirty="0">
                <a:solidFill>
                  <a:srgbClr val="FF0000"/>
                </a:solidFill>
              </a:rPr>
              <a:t>standard deviations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A: Learn parameters that predict </a:t>
            </a:r>
            <a:r>
              <a:rPr lang="en-US" b="1" i="1" u="sng" dirty="0">
                <a:solidFill>
                  <a:srgbClr val="00B050"/>
                </a:solidFill>
              </a:rPr>
              <a:t>small</a:t>
            </a:r>
            <a:r>
              <a:rPr lang="en-US" b="1" i="1" dirty="0">
                <a:solidFill>
                  <a:srgbClr val="00B050"/>
                </a:solidFill>
              </a:rPr>
              <a:t> standard deviations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141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95" name="Picture 9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68DA76F-D0B1-0442-A51B-C8089770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43816" y="2177287"/>
            <a:ext cx="527668" cy="467817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B526E914-5D50-524F-800F-CEED9032387F}"/>
              </a:ext>
            </a:extLst>
          </p:cNvPr>
          <p:cNvSpPr/>
          <p:nvPr/>
        </p:nvSpPr>
        <p:spPr>
          <a:xfrm>
            <a:off x="745330" y="227178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7B78D8-F850-A34F-A354-ABD1AA8E3BC7}"/>
              </a:ext>
            </a:extLst>
          </p:cNvPr>
          <p:cNvGrpSpPr/>
          <p:nvPr/>
        </p:nvGrpSpPr>
        <p:grpSpPr>
          <a:xfrm>
            <a:off x="8091262" y="1782833"/>
            <a:ext cx="2810565" cy="1588985"/>
            <a:chOff x="8262558" y="4454729"/>
            <a:chExt cx="2810565" cy="1588985"/>
          </a:xfrm>
        </p:grpSpPr>
        <p:pic>
          <p:nvPicPr>
            <p:cNvPr id="98" name="Picture 97" descr="Diagram&#10;&#10;Description automatically generated">
              <a:extLst>
                <a:ext uri="{FF2B5EF4-FFF2-40B4-BE49-F238E27FC236}">
                  <a16:creationId xmlns:a16="http://schemas.microsoft.com/office/drawing/2014/main" id="{75FE4D65-D919-F04E-9DDB-D1131CDE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C89B06-223B-0842-8417-0DD74D909B9F}"/>
                </a:ext>
              </a:extLst>
            </p:cNvPr>
            <p:cNvSpPr txBox="1"/>
            <p:nvPr/>
          </p:nvSpPr>
          <p:spPr>
            <a:xfrm>
              <a:off x="8475455" y="5035232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2D5389-BE27-CA47-9400-8A93241483B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EC61F5D-8A6D-7245-8664-2B6F22AEDD9D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AD2FFE9-EAE5-D347-B3E5-4EBD7485BFE3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0EDB5C0-FA15-9D42-95D1-9C8E424B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1438A1A-8FED-8F44-A47E-0F6865E32864}"/>
                </a:ext>
              </a:extLst>
            </p:cNvPr>
            <p:cNvSpPr/>
            <p:nvPr/>
          </p:nvSpPr>
          <p:spPr>
            <a:xfrm>
              <a:off x="8262558" y="5250151"/>
              <a:ext cx="1062553" cy="115774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FE03214-E040-9148-88A0-56ABFE4B6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123791" y="2780991"/>
            <a:ext cx="545577" cy="570196"/>
          </a:xfrm>
          <a:prstGeom prst="rect">
            <a:avLst/>
          </a:prstGeom>
        </p:spPr>
      </p:pic>
      <p:sp>
        <p:nvSpPr>
          <p:cNvPr id="148" name="Right Arrow 147">
            <a:extLst>
              <a:ext uri="{FF2B5EF4-FFF2-40B4-BE49-F238E27FC236}">
                <a16:creationId xmlns:a16="http://schemas.microsoft.com/office/drawing/2014/main" id="{53EDBE5E-A71A-F342-9F79-4D3F3442E7D3}"/>
              </a:ext>
            </a:extLst>
          </p:cNvPr>
          <p:cNvSpPr/>
          <p:nvPr/>
        </p:nvSpPr>
        <p:spPr>
          <a:xfrm>
            <a:off x="731406" y="2859513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7EBD0-11EE-E643-A846-A43139C2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932" y="1914700"/>
            <a:ext cx="941242" cy="2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D58C3-132C-F24F-8E05-F1E0BD4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849" y="3307083"/>
            <a:ext cx="1109490" cy="326826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F5D211F-2784-B744-B8F5-6A2E7C61D8DC}"/>
              </a:ext>
            </a:extLst>
          </p:cNvPr>
          <p:cNvGrpSpPr/>
          <p:nvPr/>
        </p:nvGrpSpPr>
        <p:grpSpPr>
          <a:xfrm>
            <a:off x="1067861" y="1273839"/>
            <a:ext cx="2733181" cy="2379607"/>
            <a:chOff x="1067861" y="1273839"/>
            <a:chExt cx="2733181" cy="237960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3C87C5-298B-A744-B69E-F4740CEED73E}"/>
                </a:ext>
              </a:extLst>
            </p:cNvPr>
            <p:cNvGrpSpPr/>
            <p:nvPr/>
          </p:nvGrpSpPr>
          <p:grpSpPr>
            <a:xfrm>
              <a:off x="1067861" y="1273839"/>
              <a:ext cx="2521910" cy="2379607"/>
              <a:chOff x="1067861" y="1273839"/>
              <a:chExt cx="2521910" cy="237960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AE974CF-D944-184C-B339-8DEFD3410D68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21910" cy="2028085"/>
                <a:chOff x="1484940" y="959424"/>
                <a:chExt cx="2521910" cy="2028085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27BC3E73-27C6-D346-B5B3-8672AC07C04D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473541" cy="1272809"/>
                </a:xfrm>
                <a:prstGeom prst="roundRect">
                  <a:avLst/>
                </a:prstGeom>
                <a:noFill/>
                <a:ln w="412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A842542-B1C9-3E4B-8F8C-DB8A62506011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EEFD0E5B-1837-C94A-91BA-833333528350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3464CB9F-CAB2-2248-BFE2-669F540CB524}"/>
                      </a:ext>
                    </a:extLst>
                  </p:cNvPr>
                  <p:cNvCxnSpPr>
                    <a:cxnSpLocks/>
                    <a:stCxn id="230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>
                    <a:extLst>
                      <a:ext uri="{FF2B5EF4-FFF2-40B4-BE49-F238E27FC236}">
                        <a16:creationId xmlns:a16="http://schemas.microsoft.com/office/drawing/2014/main" id="{24D796F2-CE6B-3A42-8165-1EB3DB0FE821}"/>
                      </a:ext>
                    </a:extLst>
                  </p:cNvPr>
                  <p:cNvCxnSpPr>
                    <a:cxnSpLocks/>
                    <a:stCxn id="229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79EA31AE-BECD-8946-AA14-C6B890215C65}"/>
                      </a:ext>
                    </a:extLst>
                  </p:cNvPr>
                  <p:cNvCxnSpPr>
                    <a:cxnSpLocks/>
                    <a:stCxn id="228" idx="6"/>
                    <a:endCxn id="2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F69705B7-6D0A-E643-A03E-9F5A229C6BF9}"/>
                      </a:ext>
                    </a:extLst>
                  </p:cNvPr>
                  <p:cNvCxnSpPr>
                    <a:cxnSpLocks/>
                    <a:stCxn id="227" idx="6"/>
                    <a:endCxn id="2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F921E2F-32BF-E84D-B988-DA25B2D081A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C0EB5CD-3830-9744-AFC2-2406B64955D3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2990162B-5A79-414E-8F00-F8A834640AB5}"/>
                      </a:ext>
                    </a:extLst>
                  </p:cNvPr>
                  <p:cNvCxnSpPr>
                    <a:cxnSpLocks/>
                    <a:stCxn id="227" idx="6"/>
                    <a:endCxn id="2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A04F6770-52D9-DE40-8811-F5E8E5BDCD1D}"/>
                      </a:ext>
                    </a:extLst>
                  </p:cNvPr>
                  <p:cNvCxnSpPr>
                    <a:cxnSpLocks/>
                    <a:stCxn id="228" idx="6"/>
                    <a:endCxn id="2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960D18FF-D988-F749-9D97-6F1DEF1B4813}"/>
                      </a:ext>
                    </a:extLst>
                  </p:cNvPr>
                  <p:cNvCxnSpPr>
                    <a:cxnSpLocks/>
                    <a:stCxn id="229" idx="6"/>
                    <a:endCxn id="2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42828D34-55B7-AD44-89BE-A3502E857E9E}"/>
                      </a:ext>
                    </a:extLst>
                  </p:cNvPr>
                  <p:cNvCxnSpPr>
                    <a:cxnSpLocks/>
                    <a:stCxn id="230" idx="6"/>
                    <a:endCxn id="2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75955E8F-2A61-1441-8520-73AF1A3EA279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1F5D8F4-00F3-A74B-818E-D00C58E8F074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B51B959B-A6DD-9145-87F4-521D19A91175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1D810BF6-09D7-C443-B253-D2816EB6C7F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29E14994-6EBD-6C41-9D0A-1490D7146FDC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60D1130-B38F-4546-8D3C-6B8249453CE1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15261BA-8305-AE49-8682-D2B81BD3624F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26A8DA8-229E-6749-95CF-54419AB1E07C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C23E702-224E-B04B-BDCE-FEED015D57EB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C0D78512-6525-C140-86D2-15F7871AED86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D847F06F-15DD-7F4A-BB0A-4C5CCE7BA500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E90A60D-F934-F94A-992E-234EB28E4343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28AD0A24-1EBB-1F4F-9FC4-5A6D74F3DBE1}"/>
                      </a:ext>
                    </a:extLst>
                  </p:cNvPr>
                  <p:cNvCxnSpPr>
                    <a:stCxn id="231" idx="6"/>
                    <a:endCxn id="2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C8D1592D-9D0B-8F4E-9028-511E8FD950A2}"/>
                      </a:ext>
                    </a:extLst>
                  </p:cNvPr>
                  <p:cNvCxnSpPr>
                    <a:cxnSpLocks/>
                    <a:stCxn id="231" idx="6"/>
                    <a:endCxn id="2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9BC888B1-4A95-1548-8E31-70BE2DEAA71F}"/>
                      </a:ext>
                    </a:extLst>
                  </p:cNvPr>
                  <p:cNvCxnSpPr>
                    <a:cxnSpLocks/>
                    <a:stCxn id="231" idx="6"/>
                    <a:endCxn id="2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6828631F-6654-9542-AB6C-7A01E5D2AF0F}"/>
                      </a:ext>
                    </a:extLst>
                  </p:cNvPr>
                  <p:cNvCxnSpPr>
                    <a:cxnSpLocks/>
                    <a:stCxn id="231" idx="6"/>
                    <a:endCxn id="2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FF0870C9-E99C-A848-A3C4-0AC4F1057C18}"/>
                      </a:ext>
                    </a:extLst>
                  </p:cNvPr>
                  <p:cNvCxnSpPr>
                    <a:cxnSpLocks/>
                    <a:stCxn id="232" idx="6"/>
                    <a:endCxn id="2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53E5D570-DE7F-984E-89FE-D0783A1C4A51}"/>
                      </a:ext>
                    </a:extLst>
                  </p:cNvPr>
                  <p:cNvCxnSpPr>
                    <a:cxnSpLocks/>
                    <a:stCxn id="232" idx="6"/>
                    <a:endCxn id="2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D70191F-1D91-EB44-B4B7-D375D8A8FEA5}"/>
                      </a:ext>
                    </a:extLst>
                  </p:cNvPr>
                  <p:cNvCxnSpPr>
                    <a:cxnSpLocks/>
                    <a:stCxn id="232" idx="6"/>
                    <a:endCxn id="2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A7BD0C55-23C2-9E45-B0CE-10BB5809003D}"/>
                      </a:ext>
                    </a:extLst>
                  </p:cNvPr>
                  <p:cNvCxnSpPr>
                    <a:cxnSpLocks/>
                    <a:stCxn id="232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1CBA27FE-F2DC-4847-ADE5-F22536C241EC}"/>
                      </a:ext>
                    </a:extLst>
                  </p:cNvPr>
                  <p:cNvCxnSpPr>
                    <a:cxnSpLocks/>
                    <a:stCxn id="233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228FBD7C-8683-2C4F-8EE4-ACDED13D3972}"/>
                      </a:ext>
                    </a:extLst>
                  </p:cNvPr>
                  <p:cNvCxnSpPr>
                    <a:cxnSpLocks/>
                    <a:stCxn id="233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6FA31C0E-937E-1F44-A559-CD2444147CE8}"/>
                      </a:ext>
                    </a:extLst>
                  </p:cNvPr>
                  <p:cNvCxnSpPr>
                    <a:cxnSpLocks/>
                    <a:stCxn id="233" idx="6"/>
                    <a:endCxn id="2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C764616-1654-384F-B608-7415027727FE}"/>
                      </a:ext>
                    </a:extLst>
                  </p:cNvPr>
                  <p:cNvCxnSpPr>
                    <a:cxnSpLocks/>
                    <a:stCxn id="233" idx="6"/>
                    <a:endCxn id="2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FA74C719-2DDE-8542-810C-1A8900380991}"/>
                      </a:ext>
                    </a:extLst>
                  </p:cNvPr>
                  <p:cNvCxnSpPr>
                    <a:cxnSpLocks/>
                    <a:stCxn id="234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6BC70766-A706-8A4A-9FB1-F9EABFD5BD49}"/>
                      </a:ext>
                    </a:extLst>
                  </p:cNvPr>
                  <p:cNvCxnSpPr>
                    <a:cxnSpLocks/>
                    <a:stCxn id="234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3FB5EC9A-0406-D540-B5A0-85FEC82F4A78}"/>
                      </a:ext>
                    </a:extLst>
                  </p:cNvPr>
                  <p:cNvCxnSpPr>
                    <a:cxnSpLocks/>
                    <a:stCxn id="234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37746B61-A297-9E4C-B2A3-C8A8072B3D45}"/>
                      </a:ext>
                    </a:extLst>
                  </p:cNvPr>
                  <p:cNvCxnSpPr>
                    <a:cxnSpLocks/>
                    <a:stCxn id="234" idx="6"/>
                    <a:endCxn id="2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319BEB9E-AFC9-7A43-939F-D3A94461168D}"/>
                      </a:ext>
                    </a:extLst>
                  </p:cNvPr>
                  <p:cNvCxnSpPr>
                    <a:cxnSpLocks/>
                    <a:stCxn id="235" idx="6"/>
                    <a:endCxn id="2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A3E13069-5CE3-124B-904E-32A2820CF39B}"/>
                      </a:ext>
                    </a:extLst>
                  </p:cNvPr>
                  <p:cNvCxnSpPr>
                    <a:cxnSpLocks/>
                    <a:stCxn id="235" idx="6"/>
                    <a:endCxn id="2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237E263C-8A73-A645-9B26-5F48A0CBBF59}"/>
                      </a:ext>
                    </a:extLst>
                  </p:cNvPr>
                  <p:cNvCxnSpPr>
                    <a:cxnSpLocks/>
                    <a:stCxn id="235" idx="6"/>
                    <a:endCxn id="2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B684C57D-FE1F-F548-BC59-2E513437C782}"/>
                      </a:ext>
                    </a:extLst>
                  </p:cNvPr>
                  <p:cNvCxnSpPr>
                    <a:cxnSpLocks/>
                    <a:stCxn id="235" idx="6"/>
                    <a:endCxn id="2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1FAD9E0-597D-0847-B82E-CE2A197B721B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2030459-4009-EF4E-A3DA-B5F99A3C2177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0AE180D9-8BEB-E34C-B8E6-4545D740DBBF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7BBBFB4D-EAA2-EB4B-ACD9-23D263E71225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3FFC893-178A-E341-865D-C201E5A856FE}"/>
                      </a:ext>
                    </a:extLst>
                  </p:cNvPr>
                  <p:cNvCxnSpPr>
                    <a:cxnSpLocks/>
                    <a:stCxn id="227" idx="6"/>
                    <a:endCxn id="2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96C26B14-BACC-6440-AD14-EF81E6F3DBC4}"/>
                      </a:ext>
                    </a:extLst>
                  </p:cNvPr>
                  <p:cNvCxnSpPr>
                    <a:cxnSpLocks/>
                    <a:stCxn id="227" idx="6"/>
                    <a:endCxn id="2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E6E71C58-A5D2-DE40-B817-BF407551F480}"/>
                      </a:ext>
                    </a:extLst>
                  </p:cNvPr>
                  <p:cNvCxnSpPr>
                    <a:cxnSpLocks/>
                    <a:stCxn id="228" idx="6"/>
                    <a:endCxn id="2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A5F445AB-C718-E04B-A2D3-89ADBBD7C985}"/>
                      </a:ext>
                    </a:extLst>
                  </p:cNvPr>
                  <p:cNvCxnSpPr>
                    <a:cxnSpLocks/>
                    <a:stCxn id="228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0FA7569-E139-E845-9DE5-0019E0018D9D}"/>
                      </a:ext>
                    </a:extLst>
                  </p:cNvPr>
                  <p:cNvCxnSpPr>
                    <a:cxnSpLocks/>
                    <a:stCxn id="229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CE25F631-F489-D54D-9FC0-2AA0FF73E6D4}"/>
                      </a:ext>
                    </a:extLst>
                  </p:cNvPr>
                  <p:cNvCxnSpPr>
                    <a:cxnSpLocks/>
                    <a:stCxn id="229" idx="6"/>
                    <a:endCxn id="2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99EC129E-0455-C147-A412-443602448E46}"/>
                      </a:ext>
                    </a:extLst>
                  </p:cNvPr>
                  <p:cNvCxnSpPr>
                    <a:cxnSpLocks/>
                    <a:stCxn id="230" idx="6"/>
                    <a:endCxn id="2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AB1AD46-62BB-7C44-A155-1479DD0582FE}"/>
                      </a:ext>
                    </a:extLst>
                  </p:cNvPr>
                  <p:cNvCxnSpPr>
                    <a:cxnSpLocks/>
                    <a:stCxn id="230" idx="6"/>
                    <a:endCxn id="2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E5AB42-31E9-D34C-BA01-B8652D934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69DC059-8D8E-5B46-8661-0143F0573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663" y="1273839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1BA4358-FF71-5C48-B42B-3B2A6A40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052EDBC-3512-5D4A-86A7-E1D0694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CA250B-936C-6545-A2CA-F0D0A8EA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5AB6CE-F581-0A48-AA9F-95BEB0F3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0056CA0-B016-194B-A880-D0D4B35C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4059" y="1807978"/>
              <a:ext cx="524369" cy="231698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370877F-5939-0C45-95EB-6F2E83FF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902" y="1809045"/>
              <a:ext cx="579612" cy="262205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3045738B-1E9F-CF40-B09C-C98A4556F443}"/>
                </a:ext>
              </a:extLst>
            </p:cNvPr>
            <p:cNvSpPr/>
            <p:nvPr/>
          </p:nvSpPr>
          <p:spPr>
            <a:xfrm>
              <a:off x="3172389" y="2097385"/>
              <a:ext cx="473541" cy="131343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5725F7A1-3FFB-AD46-8996-EBEBA690A4C6}"/>
                </a:ext>
              </a:extLst>
            </p:cNvPr>
            <p:cNvSpPr/>
            <p:nvPr/>
          </p:nvSpPr>
          <p:spPr>
            <a:xfrm rot="5400000">
              <a:off x="3075997" y="1134196"/>
              <a:ext cx="228859" cy="1221230"/>
            </a:xfrm>
            <a:prstGeom prst="leftBrace">
              <a:avLst>
                <a:gd name="adj1" fmla="val 3879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E908-1BC7-FF48-A239-9092372F4C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953" y="1807978"/>
            <a:ext cx="4191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C4EF-8120-4840-8FE7-9A0B13754B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50" y="3421274"/>
            <a:ext cx="431800" cy="279400"/>
          </a:xfrm>
          <a:prstGeom prst="rect">
            <a:avLst/>
          </a:prstGeom>
        </p:spPr>
      </p:pic>
      <p:pic>
        <p:nvPicPr>
          <p:cNvPr id="127" name="Picture 12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6A52097-CD0B-4344-892B-486A92C3E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5352463" y="1473344"/>
            <a:ext cx="527668" cy="46781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9986A30-41C0-4E42-B575-4FDC1FA3B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6898934" y="2641240"/>
            <a:ext cx="545577" cy="570196"/>
          </a:xfrm>
          <a:prstGeom prst="rect">
            <a:avLst/>
          </a:prstGeom>
        </p:spPr>
      </p:pic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E50360A-5E80-0D46-892C-064504379054}"/>
              </a:ext>
            </a:extLst>
          </p:cNvPr>
          <p:cNvSpPr/>
          <p:nvPr/>
        </p:nvSpPr>
        <p:spPr>
          <a:xfrm>
            <a:off x="3809092" y="2251631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47BB484-D0E2-134F-B869-FB7C64786FD2}"/>
              </a:ext>
            </a:extLst>
          </p:cNvPr>
          <p:cNvSpPr/>
          <p:nvPr/>
        </p:nvSpPr>
        <p:spPr>
          <a:xfrm>
            <a:off x="3795168" y="2839355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1228AEE-23CA-A84C-A934-32C4115E9524}"/>
              </a:ext>
            </a:extLst>
          </p:cNvPr>
          <p:cNvSpPr txBox="1"/>
          <p:nvPr/>
        </p:nvSpPr>
        <p:spPr>
          <a:xfrm>
            <a:off x="1241623" y="4944980"/>
            <a:ext cx="953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we would minimize ONLY the Reconstruction loss,</a:t>
            </a:r>
          </a:p>
          <a:p>
            <a:pPr algn="ctr"/>
            <a:r>
              <a:rPr lang="en-US" b="1" dirty="0"/>
              <a:t>“ideal” standard deviations for reconstruction loss are </a:t>
            </a:r>
            <a:r>
              <a:rPr lang="en-US" b="1" u="sng" dirty="0"/>
              <a:t>zero</a:t>
            </a:r>
            <a:r>
              <a:rPr lang="en-US" b="1" dirty="0"/>
              <a:t> for every x!</a:t>
            </a:r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EFE23D59-3C40-0F41-9804-4B6DC3EA1008}"/>
              </a:ext>
            </a:extLst>
          </p:cNvPr>
          <p:cNvSpPr/>
          <p:nvPr/>
        </p:nvSpPr>
        <p:spPr>
          <a:xfrm>
            <a:off x="10929407" y="2170732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>
            <a:extLst>
              <a:ext uri="{FF2B5EF4-FFF2-40B4-BE49-F238E27FC236}">
                <a16:creationId xmlns:a16="http://schemas.microsoft.com/office/drawing/2014/main" id="{6623FF27-8B6A-7F49-9311-3367257B242E}"/>
              </a:ext>
            </a:extLst>
          </p:cNvPr>
          <p:cNvSpPr/>
          <p:nvPr/>
        </p:nvSpPr>
        <p:spPr>
          <a:xfrm>
            <a:off x="10915483" y="2758456"/>
            <a:ext cx="225058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842107E-6775-1443-9B65-6ED6C78B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7" t="26074" r="16246" b="61701"/>
          <a:stretch/>
        </p:blipFill>
        <p:spPr>
          <a:xfrm>
            <a:off x="11210095" y="2093026"/>
            <a:ext cx="527668" cy="467817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E3577C1-53A8-5444-B0B6-F8A5793F10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89958" b="2"/>
          <a:stretch/>
        </p:blipFill>
        <p:spPr>
          <a:xfrm>
            <a:off x="11190070" y="2696730"/>
            <a:ext cx="545577" cy="570196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AC92480-00E9-8E47-8F97-3EDAEB0A4A1D}"/>
              </a:ext>
            </a:extLst>
          </p:cNvPr>
          <p:cNvGrpSpPr/>
          <p:nvPr/>
        </p:nvGrpSpPr>
        <p:grpSpPr>
          <a:xfrm>
            <a:off x="5901964" y="3136329"/>
            <a:ext cx="594870" cy="245642"/>
            <a:chOff x="5245316" y="2869598"/>
            <a:chExt cx="1930179" cy="797036"/>
          </a:xfrm>
        </p:grpSpPr>
        <p:pic>
          <p:nvPicPr>
            <p:cNvPr id="166" name="Picture 165" descr="Chart&#10;&#10;Description automatically generated">
              <a:extLst>
                <a:ext uri="{FF2B5EF4-FFF2-40B4-BE49-F238E27FC236}">
                  <a16:creationId xmlns:a16="http://schemas.microsoft.com/office/drawing/2014/main" id="{75C92780-0594-7946-A09A-C1136310E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71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245316" y="2869598"/>
              <a:ext cx="1930179" cy="785191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36F7755-0DDD-4249-88F0-3FDD617D39C7}"/>
                </a:ext>
              </a:extLst>
            </p:cNvPr>
            <p:cNvGrpSpPr/>
            <p:nvPr/>
          </p:nvGrpSpPr>
          <p:grpSpPr>
            <a:xfrm>
              <a:off x="5262217" y="2893649"/>
              <a:ext cx="1877308" cy="772985"/>
              <a:chOff x="9893556" y="2085519"/>
              <a:chExt cx="1877308" cy="772985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B198ECA-DE03-9D4A-B93D-1AE3F0F0C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3556" y="2454990"/>
                <a:ext cx="467404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0932CB9C-E75E-B346-ACE3-0757F6551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14932" y="2454489"/>
                <a:ext cx="555932" cy="10447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26B3A38D-D4BE-1F48-A4D4-1E4080430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43386" y="2614461"/>
                <a:ext cx="0" cy="24404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B5D324EA-7001-C141-B779-EA0E2AB7D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3386" y="2085519"/>
                <a:ext cx="0" cy="198659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2A83C64-F7D4-994E-9946-50C64860F772}"/>
              </a:ext>
            </a:extLst>
          </p:cNvPr>
          <p:cNvGrpSpPr/>
          <p:nvPr/>
        </p:nvGrpSpPr>
        <p:grpSpPr>
          <a:xfrm>
            <a:off x="5020075" y="2352190"/>
            <a:ext cx="385909" cy="600060"/>
            <a:chOff x="9227144" y="1339283"/>
            <a:chExt cx="1239608" cy="1927498"/>
          </a:xfrm>
        </p:grpSpPr>
        <p:pic>
          <p:nvPicPr>
            <p:cNvPr id="180" name="Picture 179" descr="Chart&#10;&#10;Description automatically generated">
              <a:extLst>
                <a:ext uri="{FF2B5EF4-FFF2-40B4-BE49-F238E27FC236}">
                  <a16:creationId xmlns:a16="http://schemas.microsoft.com/office/drawing/2014/main" id="{C31980E2-DFF3-8548-886C-23DC30ED4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227144" y="1339283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ECF6096-19C6-E845-A38A-7E475037934F}"/>
                </a:ext>
              </a:extLst>
            </p:cNvPr>
            <p:cNvGrpSpPr/>
            <p:nvPr/>
          </p:nvGrpSpPr>
          <p:grpSpPr>
            <a:xfrm>
              <a:off x="9230458" y="1360404"/>
              <a:ext cx="1226240" cy="1882108"/>
              <a:chOff x="9230458" y="1360404"/>
              <a:chExt cx="1226240" cy="1882108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5FCC34B9-5A17-2045-8A08-CC164587C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3498" y="1360404"/>
                <a:ext cx="1" cy="62963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B239608-BFB2-1441-9EDD-416165BEE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3497" y="2663687"/>
                <a:ext cx="9774" cy="578825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2476EC90-E550-8245-AB2E-A805C05F1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0458" y="2323929"/>
                <a:ext cx="326017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1E61733F-633F-954F-AFCA-D1DCDC75D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8339" y="2338103"/>
                <a:ext cx="30835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7A24F0C8-8F78-034B-A307-EE748223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51512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Reconstruction loss: on the predicted </a:t>
            </a:r>
            <a:r>
              <a:rPr lang="en-US" sz="3600" u="sng" dirty="0"/>
              <a:t>std. deviations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31935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A644D-0669-8341-BEA6-D5640EF98D3E}"/>
              </a:ext>
            </a:extLst>
          </p:cNvPr>
          <p:cNvGrpSpPr/>
          <p:nvPr/>
        </p:nvGrpSpPr>
        <p:grpSpPr>
          <a:xfrm>
            <a:off x="6096000" y="1704761"/>
            <a:ext cx="3392807" cy="2015971"/>
            <a:chOff x="110736" y="3654672"/>
            <a:chExt cx="3392807" cy="2015971"/>
          </a:xfrm>
        </p:grpSpPr>
        <p:pic>
          <p:nvPicPr>
            <p:cNvPr id="37" name="Picture 36" descr="Chart, shape&#10;&#10;Description automatically generated">
              <a:extLst>
                <a:ext uri="{FF2B5EF4-FFF2-40B4-BE49-F238E27FC236}">
                  <a16:creationId xmlns:a16="http://schemas.microsoft.com/office/drawing/2014/main" id="{1050662D-6920-9E4F-A2FF-38AED67D3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06"/>
            <a:stretch/>
          </p:blipFill>
          <p:spPr>
            <a:xfrm>
              <a:off x="110736" y="3890216"/>
              <a:ext cx="3392807" cy="1780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59B4E0-C884-D543-8413-242C1617F96E}"/>
                </a:ext>
              </a:extLst>
            </p:cNvPr>
            <p:cNvSpPr txBox="1"/>
            <p:nvPr/>
          </p:nvSpPr>
          <p:spPr>
            <a:xfrm>
              <a:off x="209528" y="3654672"/>
              <a:ext cx="2986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Histogram of </a:t>
              </a:r>
              <a:r>
                <a:rPr lang="en-US" sz="1600" b="1" dirty="0">
                  <a:latin typeface="Cambria" panose="02040503050406030204" pitchFamily="18" charset="0"/>
                </a:rPr>
                <a:t>Std. Deviations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73" y="1975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Influence of Reconstruction loss: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E203-9A90-794E-80AD-0E477BF73853}"/>
              </a:ext>
            </a:extLst>
          </p:cNvPr>
          <p:cNvSpPr txBox="1"/>
          <p:nvPr/>
        </p:nvSpPr>
        <p:spPr>
          <a:xfrm>
            <a:off x="824784" y="3757159"/>
            <a:ext cx="4313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x, predicted </a:t>
            </a:r>
            <a:r>
              <a:rPr lang="en-US" sz="1600" b="1" dirty="0"/>
              <a:t>means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Dissimilar x to different means of z.</a:t>
            </a:r>
            <a:br>
              <a:rPr lang="en-US" sz="1600" dirty="0"/>
            </a:br>
            <a:r>
              <a:rPr lang="en-US" sz="1600" dirty="0"/>
              <a:t>More similar samples can be closer.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Means are pushed to </a:t>
            </a:r>
            <a:r>
              <a:rPr lang="en-US" sz="1600" b="1" dirty="0"/>
              <a:t>arbitrarily high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E21BD-1F1A-AF4D-B902-BF68235A2776}"/>
              </a:ext>
            </a:extLst>
          </p:cNvPr>
          <p:cNvSpPr txBox="1"/>
          <p:nvPr/>
        </p:nvSpPr>
        <p:spPr>
          <a:xfrm>
            <a:off x="1249033" y="5420029"/>
            <a:ext cx="975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If we would train a VAE only with the Reconstruction loss, its learned parameters would make it behave exactly like the basic deterministic AE!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So, the “probabilistic encoder” architecture is not sufficient! We need the </a:t>
            </a:r>
            <a:r>
              <a:rPr lang="en-US" sz="2000" b="1" dirty="0" err="1">
                <a:solidFill>
                  <a:srgbClr val="FF0000"/>
                </a:solidFill>
              </a:rPr>
              <a:t>Regularizer</a:t>
            </a:r>
            <a:r>
              <a:rPr lang="en-US" sz="2000" b="1" dirty="0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057A55-C1D6-2545-B98A-2DC6DA85F475}"/>
              </a:ext>
            </a:extLst>
          </p:cNvPr>
          <p:cNvGrpSpPr/>
          <p:nvPr/>
        </p:nvGrpSpPr>
        <p:grpSpPr>
          <a:xfrm>
            <a:off x="10083048" y="1366894"/>
            <a:ext cx="1930180" cy="877369"/>
            <a:chOff x="10057500" y="2104372"/>
            <a:chExt cx="1930180" cy="877369"/>
          </a:xfrm>
        </p:grpSpPr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712AE963-4356-8B4F-A98D-4CF4592B5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10057500" y="2104372"/>
              <a:ext cx="1930179" cy="78519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30B4E6-D98E-0241-8F9C-35BAF0AA9C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22496" y="2514600"/>
              <a:ext cx="942691" cy="46714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663599-42EC-184F-9A18-455B26E2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0100949" y="2492697"/>
              <a:ext cx="467404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4C6BFF-A7F8-1B49-9175-E878720601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31748" y="2501623"/>
              <a:ext cx="555932" cy="1044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693BD66-458D-FA4D-8438-353A17302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2496" y="2633315"/>
              <a:ext cx="0" cy="24404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3192A9-562E-D94A-93BB-3525D8E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22496" y="2104373"/>
              <a:ext cx="0" cy="19865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86215D-3AAE-E54B-8B3B-27E969A891CF}"/>
              </a:ext>
            </a:extLst>
          </p:cNvPr>
          <p:cNvGrpSpPr/>
          <p:nvPr/>
        </p:nvGrpSpPr>
        <p:grpSpPr>
          <a:xfrm>
            <a:off x="8771983" y="154546"/>
            <a:ext cx="1720317" cy="1927498"/>
            <a:chOff x="8746435" y="1339283"/>
            <a:chExt cx="1720317" cy="1927498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EDCA6266-5B3B-CD42-85D7-A681C6522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227144" y="1339283"/>
              <a:ext cx="1239608" cy="1927498"/>
            </a:xfrm>
            <a:prstGeom prst="rect">
              <a:avLst/>
            </a:prstGeom>
            <a:ln w="57150">
              <a:noFill/>
            </a:ln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BD9315-0AC0-0F47-9964-2A6F523E13C1}"/>
                </a:ext>
              </a:extLst>
            </p:cNvPr>
            <p:cNvGrpSpPr/>
            <p:nvPr/>
          </p:nvGrpSpPr>
          <p:grpSpPr>
            <a:xfrm>
              <a:off x="8746435" y="1360404"/>
              <a:ext cx="1710263" cy="1882108"/>
              <a:chOff x="8746435" y="1360404"/>
              <a:chExt cx="1710263" cy="1882108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99DE6C2-4B06-C345-A790-FFEBEE07B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46435" y="1708603"/>
                <a:ext cx="1047423" cy="56287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7794281-B8FD-AD49-86C8-176044D19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3498" y="1360404"/>
                <a:ext cx="1" cy="62963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F1C0992-5A0E-3D4E-B7DD-FE18CBBCA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3497" y="2663687"/>
                <a:ext cx="9774" cy="578825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4C63DEF-D695-8547-BBED-F44E96B5B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0458" y="2323929"/>
                <a:ext cx="326017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D2EB4E8-38B9-EF4D-B790-BC30D27DC8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8339" y="2338103"/>
                <a:ext cx="30835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7E9A6DE-9494-7349-ADCF-B0F57D730BFD}"/>
              </a:ext>
            </a:extLst>
          </p:cNvPr>
          <p:cNvSpPr txBox="1"/>
          <p:nvPr/>
        </p:nvSpPr>
        <p:spPr>
          <a:xfrm>
            <a:off x="5496792" y="3757158"/>
            <a:ext cx="481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x, predicted </a:t>
            </a:r>
            <a:r>
              <a:rPr lang="en-US" sz="1600" b="1" dirty="0"/>
              <a:t>standard deviations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Tend to be small, ideally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Distributions p(</a:t>
            </a:r>
            <a:r>
              <a:rPr lang="en-US" sz="1600" dirty="0" err="1"/>
              <a:t>z|x</a:t>
            </a:r>
            <a:r>
              <a:rPr lang="en-US" sz="1600" dirty="0"/>
              <a:t>) tend to collapse to their mean.</a:t>
            </a:r>
            <a:br>
              <a:rPr lang="en-US" sz="1600" dirty="0"/>
            </a:br>
            <a:r>
              <a:rPr lang="en-US" sz="1600" dirty="0"/>
              <a:t>Therefore </a:t>
            </a:r>
            <a:r>
              <a:rPr lang="en-US" sz="1600" b="1" dirty="0"/>
              <a:t>cant cover prior p(z).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encoder tends to become </a:t>
            </a:r>
            <a:r>
              <a:rPr lang="en-US" sz="1600" b="1" dirty="0"/>
              <a:t>deterministic.</a:t>
            </a:r>
            <a:endParaRPr lang="en-US" sz="16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7ADAAC-3266-9847-91DB-C40E88068DC4}"/>
              </a:ext>
            </a:extLst>
          </p:cNvPr>
          <p:cNvGrpSpPr/>
          <p:nvPr/>
        </p:nvGrpSpPr>
        <p:grpSpPr>
          <a:xfrm>
            <a:off x="1094599" y="1655127"/>
            <a:ext cx="2727502" cy="2055537"/>
            <a:chOff x="298193" y="1478772"/>
            <a:chExt cx="2727502" cy="2055537"/>
          </a:xfrm>
        </p:grpSpPr>
        <p:pic>
          <p:nvPicPr>
            <p:cNvPr id="40" name="Picture 39" descr="Chart, scatter chart&#10;&#10;Description automatically generated">
              <a:extLst>
                <a:ext uri="{FF2B5EF4-FFF2-40B4-BE49-F238E27FC236}">
                  <a16:creationId xmlns:a16="http://schemas.microsoft.com/office/drawing/2014/main" id="{7B824635-D1A0-144D-8541-14FC6A891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193" y="1766999"/>
              <a:ext cx="2727502" cy="176731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1D887E-68F2-6640-9276-8C8CEDF2F70C}"/>
                </a:ext>
              </a:extLst>
            </p:cNvPr>
            <p:cNvSpPr txBox="1"/>
            <p:nvPr/>
          </p:nvSpPr>
          <p:spPr>
            <a:xfrm>
              <a:off x="461640" y="1478772"/>
              <a:ext cx="2468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Means</a:t>
              </a:r>
              <a:r>
                <a:rPr lang="en-US" sz="1600" dirty="0">
                  <a:latin typeface="Cambria" panose="02040503050406030204" pitchFamily="18" charset="0"/>
                </a:rPr>
                <a:t> in 2D space of Z: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CD280E1-69D6-784B-BFF2-6545EFB90024}"/>
              </a:ext>
            </a:extLst>
          </p:cNvPr>
          <p:cNvSpPr txBox="1"/>
          <p:nvPr/>
        </p:nvSpPr>
        <p:spPr>
          <a:xfrm>
            <a:off x="585020" y="1148981"/>
            <a:ext cx="700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would train the VAE to </a:t>
            </a:r>
            <a:r>
              <a:rPr lang="en-US" b="1" u="sng" dirty="0"/>
              <a:t>only </a:t>
            </a:r>
            <a:r>
              <a:rPr lang="en-US" dirty="0"/>
              <a:t>minimize the Reconstruction loss:</a:t>
            </a:r>
          </a:p>
        </p:txBody>
      </p:sp>
    </p:spTree>
    <p:extLst>
      <p:ext uri="{BB962C8B-B14F-4D97-AF65-F5344CB8AC3E}">
        <p14:creationId xmlns:p14="http://schemas.microsoft.com/office/powerpoint/2010/main" val="20837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</a:t>
            </a:r>
            <a:r>
              <a:rPr lang="en-US" sz="3600" dirty="0" err="1"/>
              <a:t>Regularizer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B1CDAA42-BEB9-E247-A898-1D292261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9" y="1222975"/>
            <a:ext cx="9071695" cy="430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B2DF3A-EEE7-D64C-85D5-33465BEDD9DA}"/>
              </a:ext>
            </a:extLst>
          </p:cNvPr>
          <p:cNvCxnSpPr/>
          <p:nvPr/>
        </p:nvCxnSpPr>
        <p:spPr>
          <a:xfrm>
            <a:off x="7704742" y="1653546"/>
            <a:ext cx="164191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94E2C-A521-7C40-96B3-C16708651381}"/>
              </a:ext>
            </a:extLst>
          </p:cNvPr>
          <p:cNvGrpSpPr/>
          <p:nvPr/>
        </p:nvGrpSpPr>
        <p:grpSpPr>
          <a:xfrm>
            <a:off x="756914" y="1810406"/>
            <a:ext cx="9842402" cy="831648"/>
            <a:chOff x="756914" y="1810406"/>
            <a:chExt cx="9842402" cy="831648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17163F5F-D7DF-5147-B639-FB1AABFC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763" y="2159707"/>
              <a:ext cx="3606553" cy="287314"/>
            </a:xfrm>
            <a:prstGeom prst="rect">
              <a:avLst/>
            </a:prstGeom>
          </p:spPr>
        </p:pic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530A8516-6D7F-994B-AFC0-1F9D81CDEA7B}"/>
                </a:ext>
              </a:extLst>
            </p:cNvPr>
            <p:cNvSpPr/>
            <p:nvPr/>
          </p:nvSpPr>
          <p:spPr>
            <a:xfrm>
              <a:off x="8374665" y="1810406"/>
              <a:ext cx="260010" cy="29157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EE13BA4-AAE2-B143-976A-D3C27AAD9742}"/>
                </a:ext>
              </a:extLst>
            </p:cNvPr>
            <p:cNvSpPr txBox="1"/>
            <p:nvPr/>
          </p:nvSpPr>
          <p:spPr>
            <a:xfrm>
              <a:off x="756914" y="1995723"/>
              <a:ext cx="5842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“Expected value (average over training data) of the </a:t>
              </a:r>
              <a:br>
                <a:rPr lang="en-US" dirty="0"/>
              </a:br>
              <a:r>
                <a:rPr lang="en-US" b="1" dirty="0" err="1"/>
                <a:t>Kullback-Leibler</a:t>
              </a:r>
              <a:r>
                <a:rPr lang="en-US" b="1" dirty="0"/>
                <a:t> (KL) Divergence” </a:t>
              </a:r>
              <a:r>
                <a:rPr lang="en-US" dirty="0"/>
                <a:t>between two distributions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A585AB-1902-7248-A81A-97F4528C9C97}"/>
              </a:ext>
            </a:extLst>
          </p:cNvPr>
          <p:cNvGrpSpPr/>
          <p:nvPr/>
        </p:nvGrpSpPr>
        <p:grpSpPr>
          <a:xfrm>
            <a:off x="2437868" y="2487395"/>
            <a:ext cx="9028799" cy="4049148"/>
            <a:chOff x="2437868" y="2487395"/>
            <a:chExt cx="9028799" cy="4049148"/>
          </a:xfrm>
        </p:grpSpPr>
        <p:pic>
          <p:nvPicPr>
            <p:cNvPr id="479" name="Picture 478" descr="Shape&#10;&#10;Description automatically generated">
              <a:extLst>
                <a:ext uri="{FF2B5EF4-FFF2-40B4-BE49-F238E27FC236}">
                  <a16:creationId xmlns:a16="http://schemas.microsoft.com/office/drawing/2014/main" id="{3629E7E0-B706-9C49-90B8-55BC731A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0063" y="4982315"/>
              <a:ext cx="1774066" cy="15173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E6DA12-B6F0-764B-9EED-936F4AEA2AF4}"/>
                </a:ext>
              </a:extLst>
            </p:cNvPr>
            <p:cNvSpPr txBox="1"/>
            <p:nvPr/>
          </p:nvSpPr>
          <p:spPr>
            <a:xfrm>
              <a:off x="8336661" y="2941105"/>
              <a:ext cx="2529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 of difference</a:t>
              </a:r>
              <a:br>
                <a:rPr lang="en-US" dirty="0"/>
              </a:br>
              <a:r>
                <a:rPr lang="en-US" dirty="0"/>
                <a:t>between </a:t>
              </a:r>
              <a:r>
                <a:rPr lang="en-US" b="1" dirty="0"/>
                <a:t>2 distributions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DBF22BB9-9014-1E46-BBA9-AB785F690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1351" y="2492064"/>
              <a:ext cx="105303" cy="4611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3D5AC14-FB7D-C340-927F-4806C16CF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282" y="2487395"/>
              <a:ext cx="19540" cy="4657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31FC4AEB-6807-6042-B7D6-8E569176EE8E}"/>
                </a:ext>
              </a:extLst>
            </p:cNvPr>
            <p:cNvSpPr/>
            <p:nvPr/>
          </p:nvSpPr>
          <p:spPr>
            <a:xfrm>
              <a:off x="3150671" y="5507739"/>
              <a:ext cx="225058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8" name="Picture 227" descr="Chart&#10;&#10;Description automatically generated">
              <a:extLst>
                <a:ext uri="{FF2B5EF4-FFF2-40B4-BE49-F238E27FC236}">
                  <a16:creationId xmlns:a16="http://schemas.microsoft.com/office/drawing/2014/main" id="{43991F2F-1A3E-7C4C-B282-55213A1D1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7602066" y="5319931"/>
              <a:ext cx="274229" cy="15453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E06198-CCF8-C348-AFDD-E0187D0357FB}"/>
                </a:ext>
              </a:extLst>
            </p:cNvPr>
            <p:cNvGrpSpPr/>
            <p:nvPr/>
          </p:nvGrpSpPr>
          <p:grpSpPr>
            <a:xfrm>
              <a:off x="8989382" y="5068529"/>
              <a:ext cx="1522723" cy="1324107"/>
              <a:chOff x="8675617" y="5068529"/>
              <a:chExt cx="1522723" cy="1324107"/>
            </a:xfrm>
          </p:grpSpPr>
          <p:pic>
            <p:nvPicPr>
              <p:cNvPr id="20" name="Picture 19" descr="Chart&#10;&#10;Description automatically generated">
                <a:extLst>
                  <a:ext uri="{FF2B5EF4-FFF2-40B4-BE49-F238E27FC236}">
                    <a16:creationId xmlns:a16="http://schemas.microsoft.com/office/drawing/2014/main" id="{7DF71DA9-A559-3849-8C25-B50B04784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5617" y="5068529"/>
                <a:ext cx="1522723" cy="1324107"/>
              </a:xfrm>
              <a:prstGeom prst="rect">
                <a:avLst/>
              </a:prstGeom>
            </p:spPr>
          </p:pic>
          <p:pic>
            <p:nvPicPr>
              <p:cNvPr id="347" name="Picture 346" descr="Chart&#10;&#10;Description automatically generated">
                <a:extLst>
                  <a:ext uri="{FF2B5EF4-FFF2-40B4-BE49-F238E27FC236}">
                    <a16:creationId xmlns:a16="http://schemas.microsoft.com/office/drawing/2014/main" id="{018487FB-E9AB-A645-83AB-DAEFA13CA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9096677" y="5255425"/>
                <a:ext cx="865196" cy="859809"/>
              </a:xfrm>
              <a:prstGeom prst="rect">
                <a:avLst/>
              </a:prstGeom>
              <a:ln w="57150">
                <a:noFill/>
              </a:ln>
            </p:spPr>
          </p:pic>
        </p:grp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4F5A0D44-45D3-0147-84A6-5147ED9D131F}"/>
                </a:ext>
              </a:extLst>
            </p:cNvPr>
            <p:cNvSpPr/>
            <p:nvPr/>
          </p:nvSpPr>
          <p:spPr>
            <a:xfrm>
              <a:off x="6262671" y="5484244"/>
              <a:ext cx="225058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Left-right Arrow 386">
              <a:extLst>
                <a:ext uri="{FF2B5EF4-FFF2-40B4-BE49-F238E27FC236}">
                  <a16:creationId xmlns:a16="http://schemas.microsoft.com/office/drawing/2014/main" id="{9022369E-E56C-D245-8457-914FAD7F1108}"/>
                </a:ext>
              </a:extLst>
            </p:cNvPr>
            <p:cNvSpPr/>
            <p:nvPr/>
          </p:nvSpPr>
          <p:spPr>
            <a:xfrm>
              <a:off x="8079175" y="5560278"/>
              <a:ext cx="941307" cy="2336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83DF7BF4-F10A-D24D-B235-EF7FD81D5F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665" y="3584164"/>
              <a:ext cx="1024642" cy="6797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89219312-CE85-6B42-B223-5414A8A829DD}"/>
                </a:ext>
              </a:extLst>
            </p:cNvPr>
            <p:cNvCxnSpPr>
              <a:cxnSpLocks/>
              <a:endCxn id="388" idx="0"/>
            </p:cNvCxnSpPr>
            <p:nvPr/>
          </p:nvCxnSpPr>
          <p:spPr>
            <a:xfrm flipH="1">
              <a:off x="10110566" y="3493729"/>
              <a:ext cx="2" cy="91433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BB1EFF6-98A3-D54C-858D-73DEBC78E8B2}"/>
                </a:ext>
              </a:extLst>
            </p:cNvPr>
            <p:cNvGrpSpPr/>
            <p:nvPr/>
          </p:nvGrpSpPr>
          <p:grpSpPr>
            <a:xfrm>
              <a:off x="8852019" y="4408067"/>
              <a:ext cx="2614648" cy="646331"/>
              <a:chOff x="8852019" y="4515646"/>
              <a:chExt cx="2614648" cy="646331"/>
            </a:xfrm>
          </p:grpSpPr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39F7DFC0-18F6-864E-89D9-AAD99EE522CE}"/>
                  </a:ext>
                </a:extLst>
              </p:cNvPr>
              <p:cNvSpPr txBox="1"/>
              <p:nvPr/>
            </p:nvSpPr>
            <p:spPr>
              <a:xfrm>
                <a:off x="8852019" y="4515646"/>
                <a:ext cx="25170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“prior” distribution </a:t>
                </a:r>
                <a:r>
                  <a:rPr lang="en-US" dirty="0"/>
                  <a:t>of codes,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C06ECD-8DC4-CB4D-B090-3F08B99AB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83946" y="4868371"/>
                <a:ext cx="1582721" cy="262604"/>
              </a:xfrm>
              <a:prstGeom prst="rect">
                <a:avLst/>
              </a:prstGeom>
            </p:spPr>
          </p:pic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F4655643-4142-2845-A535-5F94CB7A9481}"/>
                </a:ext>
              </a:extLst>
            </p:cNvPr>
            <p:cNvGrpSpPr/>
            <p:nvPr/>
          </p:nvGrpSpPr>
          <p:grpSpPr>
            <a:xfrm>
              <a:off x="7128328" y="4119083"/>
              <a:ext cx="1155771" cy="1447217"/>
              <a:chOff x="7845777" y="1004032"/>
              <a:chExt cx="1155771" cy="1447217"/>
            </a:xfrm>
          </p:grpSpPr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2FDB05F7-DA46-1245-8F6A-513C9B6B9E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083" y="1707015"/>
                <a:ext cx="310023" cy="375132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EFBA5A7E-0D0D-4047-989B-537CE0050899}"/>
                  </a:ext>
                </a:extLst>
              </p:cNvPr>
              <p:cNvSpPr/>
              <p:nvPr/>
            </p:nvSpPr>
            <p:spPr>
              <a:xfrm>
                <a:off x="8225492" y="2056961"/>
                <a:ext cx="457248" cy="3942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04677E30-D2F4-4B4C-921E-7F092B8A97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5777" y="1720717"/>
                <a:ext cx="379715" cy="336244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6" name="Picture 465" descr="Chart&#10;&#10;Description automatically generated">
                <a:extLst>
                  <a:ext uri="{FF2B5EF4-FFF2-40B4-BE49-F238E27FC236}">
                    <a16:creationId xmlns:a16="http://schemas.microsoft.com/office/drawing/2014/main" id="{EB16B360-BFEC-3241-86C6-8878661221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79645" y="1049961"/>
                <a:ext cx="1070504" cy="603268"/>
              </a:xfrm>
              <a:prstGeom prst="rect">
                <a:avLst/>
              </a:prstGeom>
            </p:spPr>
          </p:pic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1F3969CE-7229-9D48-92DB-EDC0129FEC3D}"/>
                  </a:ext>
                </a:extLst>
              </p:cNvPr>
              <p:cNvSpPr/>
              <p:nvPr/>
            </p:nvSpPr>
            <p:spPr>
              <a:xfrm>
                <a:off x="7845777" y="1004032"/>
                <a:ext cx="1155771" cy="69188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8" name="Picture 467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1AF17E37-E5DE-A044-AAD0-AAD1D8702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7347" t="26074" r="16246" b="61701"/>
            <a:stretch/>
          </p:blipFill>
          <p:spPr>
            <a:xfrm>
              <a:off x="2437868" y="5431453"/>
              <a:ext cx="527668" cy="467817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90D4DF8B-2B13-4F49-9132-31F50B65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7309" y="3734281"/>
              <a:ext cx="3031238" cy="30312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2338842-82DB-A945-8EE6-B71FC29B3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88984" y="5240795"/>
              <a:ext cx="673952" cy="286199"/>
            </a:xfrm>
            <a:prstGeom prst="rect">
              <a:avLst/>
            </a:prstGeom>
          </p:spPr>
        </p:pic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6967E215-943E-D44D-8A10-AB1DBA4CEB25}"/>
                </a:ext>
              </a:extLst>
            </p:cNvPr>
            <p:cNvGrpSpPr/>
            <p:nvPr/>
          </p:nvGrpSpPr>
          <p:grpSpPr>
            <a:xfrm>
              <a:off x="3533455" y="4460401"/>
              <a:ext cx="2571246" cy="2076142"/>
              <a:chOff x="1067861" y="1577304"/>
              <a:chExt cx="2571246" cy="2076142"/>
            </a:xfrm>
          </p:grpSpPr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A4BF2151-950C-A848-B436-6042D3203EB3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71246" cy="2076142"/>
                <a:chOff x="1067861" y="1577304"/>
                <a:chExt cx="2571246" cy="2076142"/>
              </a:xfrm>
            </p:grpSpPr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DB50F9CE-3E60-1B46-9B4E-2E08DD18C6B5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71246" cy="2028085"/>
                  <a:chOff x="1484940" y="959424"/>
                  <a:chExt cx="2571246" cy="2028085"/>
                </a:xfrm>
              </p:grpSpPr>
              <p:sp>
                <p:nvSpPr>
                  <p:cNvPr id="489" name="Rounded Rectangle 488">
                    <a:extLst>
                      <a:ext uri="{FF2B5EF4-FFF2-40B4-BE49-F238E27FC236}">
                        <a16:creationId xmlns:a16="http://schemas.microsoft.com/office/drawing/2014/main" id="{AF01F4EE-AF34-F245-AAAB-FE53069DB999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1008185" cy="1272809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90" name="Group 489">
                    <a:extLst>
                      <a:ext uri="{FF2B5EF4-FFF2-40B4-BE49-F238E27FC236}">
                        <a16:creationId xmlns:a16="http://schemas.microsoft.com/office/drawing/2014/main" id="{6CB74AED-7428-3B4C-B1AB-8D1DD2DB1842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541" name="Oval 540">
                      <a:extLst>
                        <a:ext uri="{FF2B5EF4-FFF2-40B4-BE49-F238E27FC236}">
                          <a16:creationId xmlns:a16="http://schemas.microsoft.com/office/drawing/2014/main" id="{25466B88-3727-9F4E-B979-6F713D3E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542" name="Straight Arrow Connector 541">
                      <a:extLst>
                        <a:ext uri="{FF2B5EF4-FFF2-40B4-BE49-F238E27FC236}">
                          <a16:creationId xmlns:a16="http://schemas.microsoft.com/office/drawing/2014/main" id="{CF5276F6-FEDA-6C48-B86F-F74695A0D72C}"/>
                        </a:ext>
                      </a:extLst>
                    </p:cNvPr>
                    <p:cNvCxnSpPr>
                      <a:cxnSpLocks/>
                      <a:stCxn id="530" idx="6"/>
                      <a:endCxn id="541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3" name="Straight Arrow Connector 542">
                      <a:extLst>
                        <a:ext uri="{FF2B5EF4-FFF2-40B4-BE49-F238E27FC236}">
                          <a16:creationId xmlns:a16="http://schemas.microsoft.com/office/drawing/2014/main" id="{6A1929C0-EBE7-9649-8CE1-A99CCCD9F002}"/>
                        </a:ext>
                      </a:extLst>
                    </p:cNvPr>
                    <p:cNvCxnSpPr>
                      <a:cxnSpLocks/>
                      <a:stCxn id="529" idx="6"/>
                      <a:endCxn id="541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Arrow Connector 543">
                      <a:extLst>
                        <a:ext uri="{FF2B5EF4-FFF2-40B4-BE49-F238E27FC236}">
                          <a16:creationId xmlns:a16="http://schemas.microsoft.com/office/drawing/2014/main" id="{A6440B9F-DBBB-8345-871D-D17480DE2FD3}"/>
                        </a:ext>
                      </a:extLst>
                    </p:cNvPr>
                    <p:cNvCxnSpPr>
                      <a:cxnSpLocks/>
                      <a:stCxn id="528" idx="6"/>
                      <a:endCxn id="541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Straight Arrow Connector 544">
                      <a:extLst>
                        <a:ext uri="{FF2B5EF4-FFF2-40B4-BE49-F238E27FC236}">
                          <a16:creationId xmlns:a16="http://schemas.microsoft.com/office/drawing/2014/main" id="{BA3AA1AE-0A97-2742-B208-56FA5ECDD29A}"/>
                        </a:ext>
                      </a:extLst>
                    </p:cNvPr>
                    <p:cNvCxnSpPr>
                      <a:cxnSpLocks/>
                      <a:stCxn id="527" idx="6"/>
                      <a:endCxn id="541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1" name="Group 490">
                    <a:extLst>
                      <a:ext uri="{FF2B5EF4-FFF2-40B4-BE49-F238E27FC236}">
                        <a16:creationId xmlns:a16="http://schemas.microsoft.com/office/drawing/2014/main" id="{C0156976-763E-DA46-9EA0-D7C08AD2A439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536" name="Oval 535">
                      <a:extLst>
                        <a:ext uri="{FF2B5EF4-FFF2-40B4-BE49-F238E27FC236}">
                          <a16:creationId xmlns:a16="http://schemas.microsoft.com/office/drawing/2014/main" id="{F7A6CEF6-76F2-B642-AD40-2977479D7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37" name="Straight Arrow Connector 536">
                      <a:extLst>
                        <a:ext uri="{FF2B5EF4-FFF2-40B4-BE49-F238E27FC236}">
                          <a16:creationId xmlns:a16="http://schemas.microsoft.com/office/drawing/2014/main" id="{F0D95405-A97E-B644-BC0C-69FDA68C5B84}"/>
                        </a:ext>
                      </a:extLst>
                    </p:cNvPr>
                    <p:cNvCxnSpPr>
                      <a:cxnSpLocks/>
                      <a:stCxn id="527" idx="6"/>
                      <a:endCxn id="536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8" name="Straight Arrow Connector 537">
                      <a:extLst>
                        <a:ext uri="{FF2B5EF4-FFF2-40B4-BE49-F238E27FC236}">
                          <a16:creationId xmlns:a16="http://schemas.microsoft.com/office/drawing/2014/main" id="{4EB77EA9-48C6-C24E-9E2C-ACA0AEC48C5C}"/>
                        </a:ext>
                      </a:extLst>
                    </p:cNvPr>
                    <p:cNvCxnSpPr>
                      <a:cxnSpLocks/>
                      <a:stCxn id="528" idx="6"/>
                      <a:endCxn id="536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Straight Arrow Connector 538">
                      <a:extLst>
                        <a:ext uri="{FF2B5EF4-FFF2-40B4-BE49-F238E27FC236}">
                          <a16:creationId xmlns:a16="http://schemas.microsoft.com/office/drawing/2014/main" id="{D956D855-0537-1D48-9605-F52263BAE663}"/>
                        </a:ext>
                      </a:extLst>
                    </p:cNvPr>
                    <p:cNvCxnSpPr>
                      <a:cxnSpLocks/>
                      <a:stCxn id="529" idx="6"/>
                      <a:endCxn id="536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Arrow Connector 539">
                      <a:extLst>
                        <a:ext uri="{FF2B5EF4-FFF2-40B4-BE49-F238E27FC236}">
                          <a16:creationId xmlns:a16="http://schemas.microsoft.com/office/drawing/2014/main" id="{8E5798F1-0AF3-B54A-8CA5-7091B8F3109F}"/>
                        </a:ext>
                      </a:extLst>
                    </p:cNvPr>
                    <p:cNvCxnSpPr>
                      <a:cxnSpLocks/>
                      <a:stCxn id="530" idx="6"/>
                      <a:endCxn id="536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2" name="Group 491">
                    <a:extLst>
                      <a:ext uri="{FF2B5EF4-FFF2-40B4-BE49-F238E27FC236}">
                        <a16:creationId xmlns:a16="http://schemas.microsoft.com/office/drawing/2014/main" id="{0C6969AB-062B-0746-8E24-F693BADFD8A5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531" name="Oval 530">
                      <a:extLst>
                        <a:ext uri="{FF2B5EF4-FFF2-40B4-BE49-F238E27FC236}">
                          <a16:creationId xmlns:a16="http://schemas.microsoft.com/office/drawing/2014/main" id="{83E8A6CA-3B81-A040-90E2-CC27E3AB6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2" name="Oval 531">
                      <a:extLst>
                        <a:ext uri="{FF2B5EF4-FFF2-40B4-BE49-F238E27FC236}">
                          <a16:creationId xmlns:a16="http://schemas.microsoft.com/office/drawing/2014/main" id="{EDE15FD3-4FC1-A140-9557-520755519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3" name="Oval 532">
                      <a:extLst>
                        <a:ext uri="{FF2B5EF4-FFF2-40B4-BE49-F238E27FC236}">
                          <a16:creationId xmlns:a16="http://schemas.microsoft.com/office/drawing/2014/main" id="{D92DF4A3-F4EC-0A48-A57C-4A320267C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4" name="Oval 533">
                      <a:extLst>
                        <a:ext uri="{FF2B5EF4-FFF2-40B4-BE49-F238E27FC236}">
                          <a16:creationId xmlns:a16="http://schemas.microsoft.com/office/drawing/2014/main" id="{08B8D35B-6EBA-D04E-B5DC-4E5FBD88C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5" name="Oval 534">
                      <a:extLst>
                        <a:ext uri="{FF2B5EF4-FFF2-40B4-BE49-F238E27FC236}">
                          <a16:creationId xmlns:a16="http://schemas.microsoft.com/office/drawing/2014/main" id="{487306CE-C3BC-BE4F-91B2-1C0DF0F0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3" name="Group 492">
                    <a:extLst>
                      <a:ext uri="{FF2B5EF4-FFF2-40B4-BE49-F238E27FC236}">
                        <a16:creationId xmlns:a16="http://schemas.microsoft.com/office/drawing/2014/main" id="{74DCEB47-70FB-734C-8ADC-A275B90A7A40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527" name="Oval 526">
                      <a:extLst>
                        <a:ext uri="{FF2B5EF4-FFF2-40B4-BE49-F238E27FC236}">
                          <a16:creationId xmlns:a16="http://schemas.microsoft.com/office/drawing/2014/main" id="{D7A16CFA-9600-2D4E-B38E-0002BC9CA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Oval 527">
                      <a:extLst>
                        <a:ext uri="{FF2B5EF4-FFF2-40B4-BE49-F238E27FC236}">
                          <a16:creationId xmlns:a16="http://schemas.microsoft.com/office/drawing/2014/main" id="{36750C63-B61B-FA4C-B0F3-4C931B6D6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Oval 528">
                      <a:extLst>
                        <a:ext uri="{FF2B5EF4-FFF2-40B4-BE49-F238E27FC236}">
                          <a16:creationId xmlns:a16="http://schemas.microsoft.com/office/drawing/2014/main" id="{0A49B892-A020-954D-8FB9-5D38D11FE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Oval 529">
                      <a:extLst>
                        <a:ext uri="{FF2B5EF4-FFF2-40B4-BE49-F238E27FC236}">
                          <a16:creationId xmlns:a16="http://schemas.microsoft.com/office/drawing/2014/main" id="{115434BA-F483-0049-8AA3-C6B8D6DD5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4" name="Group 493">
                    <a:extLst>
                      <a:ext uri="{FF2B5EF4-FFF2-40B4-BE49-F238E27FC236}">
                        <a16:creationId xmlns:a16="http://schemas.microsoft.com/office/drawing/2014/main" id="{918E4567-D79B-1740-872F-58F4F73391CA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507" name="Straight Arrow Connector 506">
                      <a:extLst>
                        <a:ext uri="{FF2B5EF4-FFF2-40B4-BE49-F238E27FC236}">
                          <a16:creationId xmlns:a16="http://schemas.microsoft.com/office/drawing/2014/main" id="{E72C7B04-0BF4-ED4D-97AC-9F49F68639FA}"/>
                        </a:ext>
                      </a:extLst>
                    </p:cNvPr>
                    <p:cNvCxnSpPr>
                      <a:stCxn id="531" idx="6"/>
                      <a:endCxn id="527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Straight Arrow Connector 507">
                      <a:extLst>
                        <a:ext uri="{FF2B5EF4-FFF2-40B4-BE49-F238E27FC236}">
                          <a16:creationId xmlns:a16="http://schemas.microsoft.com/office/drawing/2014/main" id="{89B109BE-C075-EA42-872F-E6356C299130}"/>
                        </a:ext>
                      </a:extLst>
                    </p:cNvPr>
                    <p:cNvCxnSpPr>
                      <a:cxnSpLocks/>
                      <a:stCxn id="531" idx="6"/>
                      <a:endCxn id="528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>
                      <a:extLst>
                        <a:ext uri="{FF2B5EF4-FFF2-40B4-BE49-F238E27FC236}">
                          <a16:creationId xmlns:a16="http://schemas.microsoft.com/office/drawing/2014/main" id="{0B83C816-29B9-3C42-B8B8-50B529119B17}"/>
                        </a:ext>
                      </a:extLst>
                    </p:cNvPr>
                    <p:cNvCxnSpPr>
                      <a:cxnSpLocks/>
                      <a:stCxn id="531" idx="6"/>
                      <a:endCxn id="529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Straight Arrow Connector 509">
                      <a:extLst>
                        <a:ext uri="{FF2B5EF4-FFF2-40B4-BE49-F238E27FC236}">
                          <a16:creationId xmlns:a16="http://schemas.microsoft.com/office/drawing/2014/main" id="{C1B8F288-2266-264D-BA44-CBEE712C3E0E}"/>
                        </a:ext>
                      </a:extLst>
                    </p:cNvPr>
                    <p:cNvCxnSpPr>
                      <a:cxnSpLocks/>
                      <a:stCxn id="531" idx="6"/>
                      <a:endCxn id="530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Arrow Connector 510">
                      <a:extLst>
                        <a:ext uri="{FF2B5EF4-FFF2-40B4-BE49-F238E27FC236}">
                          <a16:creationId xmlns:a16="http://schemas.microsoft.com/office/drawing/2014/main" id="{0AB9AB56-5090-7A4A-9936-A63C74D27090}"/>
                        </a:ext>
                      </a:extLst>
                    </p:cNvPr>
                    <p:cNvCxnSpPr>
                      <a:cxnSpLocks/>
                      <a:stCxn id="532" idx="6"/>
                      <a:endCxn id="530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Straight Arrow Connector 511">
                      <a:extLst>
                        <a:ext uri="{FF2B5EF4-FFF2-40B4-BE49-F238E27FC236}">
                          <a16:creationId xmlns:a16="http://schemas.microsoft.com/office/drawing/2014/main" id="{3A687F9A-12E0-AA45-B584-90D9A3D39801}"/>
                        </a:ext>
                      </a:extLst>
                    </p:cNvPr>
                    <p:cNvCxnSpPr>
                      <a:cxnSpLocks/>
                      <a:stCxn id="532" idx="6"/>
                      <a:endCxn id="529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Straight Arrow Connector 512">
                      <a:extLst>
                        <a:ext uri="{FF2B5EF4-FFF2-40B4-BE49-F238E27FC236}">
                          <a16:creationId xmlns:a16="http://schemas.microsoft.com/office/drawing/2014/main" id="{42BFF9D0-CEAA-664D-A33F-6AB0E3655EBF}"/>
                        </a:ext>
                      </a:extLst>
                    </p:cNvPr>
                    <p:cNvCxnSpPr>
                      <a:cxnSpLocks/>
                      <a:stCxn id="532" idx="6"/>
                      <a:endCxn id="528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Arrow Connector 513">
                      <a:extLst>
                        <a:ext uri="{FF2B5EF4-FFF2-40B4-BE49-F238E27FC236}">
                          <a16:creationId xmlns:a16="http://schemas.microsoft.com/office/drawing/2014/main" id="{D971BB3A-7C79-7C4F-AB4A-C3094D00ED22}"/>
                        </a:ext>
                      </a:extLst>
                    </p:cNvPr>
                    <p:cNvCxnSpPr>
                      <a:cxnSpLocks/>
                      <a:stCxn id="532" idx="6"/>
                      <a:endCxn id="527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Arrow Connector 514">
                      <a:extLst>
                        <a:ext uri="{FF2B5EF4-FFF2-40B4-BE49-F238E27FC236}">
                          <a16:creationId xmlns:a16="http://schemas.microsoft.com/office/drawing/2014/main" id="{2F3613A2-008D-5D47-BFA1-E4D37FD34BFD}"/>
                        </a:ext>
                      </a:extLst>
                    </p:cNvPr>
                    <p:cNvCxnSpPr>
                      <a:cxnSpLocks/>
                      <a:stCxn id="533" idx="6"/>
                      <a:endCxn id="527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Arrow Connector 515">
                      <a:extLst>
                        <a:ext uri="{FF2B5EF4-FFF2-40B4-BE49-F238E27FC236}">
                          <a16:creationId xmlns:a16="http://schemas.microsoft.com/office/drawing/2014/main" id="{954EC438-C0DA-B040-A99C-E72A083E35CA}"/>
                        </a:ext>
                      </a:extLst>
                    </p:cNvPr>
                    <p:cNvCxnSpPr>
                      <a:cxnSpLocks/>
                      <a:stCxn id="533" idx="6"/>
                      <a:endCxn id="528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Straight Arrow Connector 516">
                      <a:extLst>
                        <a:ext uri="{FF2B5EF4-FFF2-40B4-BE49-F238E27FC236}">
                          <a16:creationId xmlns:a16="http://schemas.microsoft.com/office/drawing/2014/main" id="{2FC11DBD-8C8B-6A46-B9B1-5AFE883F2A03}"/>
                        </a:ext>
                      </a:extLst>
                    </p:cNvPr>
                    <p:cNvCxnSpPr>
                      <a:cxnSpLocks/>
                      <a:stCxn id="533" idx="6"/>
                      <a:endCxn id="529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Arrow Connector 517">
                      <a:extLst>
                        <a:ext uri="{FF2B5EF4-FFF2-40B4-BE49-F238E27FC236}">
                          <a16:creationId xmlns:a16="http://schemas.microsoft.com/office/drawing/2014/main" id="{ADB6DD9F-AFAC-0045-86DE-09D2D09A67B0}"/>
                        </a:ext>
                      </a:extLst>
                    </p:cNvPr>
                    <p:cNvCxnSpPr>
                      <a:cxnSpLocks/>
                      <a:stCxn id="533" idx="6"/>
                      <a:endCxn id="530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Straight Arrow Connector 518">
                      <a:extLst>
                        <a:ext uri="{FF2B5EF4-FFF2-40B4-BE49-F238E27FC236}">
                          <a16:creationId xmlns:a16="http://schemas.microsoft.com/office/drawing/2014/main" id="{F505BD4D-19DA-994F-9516-DE81E95A3583}"/>
                        </a:ext>
                      </a:extLst>
                    </p:cNvPr>
                    <p:cNvCxnSpPr>
                      <a:cxnSpLocks/>
                      <a:stCxn id="534" idx="6"/>
                      <a:endCxn id="527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Arrow Connector 519">
                      <a:extLst>
                        <a:ext uri="{FF2B5EF4-FFF2-40B4-BE49-F238E27FC236}">
                          <a16:creationId xmlns:a16="http://schemas.microsoft.com/office/drawing/2014/main" id="{277568E0-1EAA-FB4B-A285-3D186C0C323D}"/>
                        </a:ext>
                      </a:extLst>
                    </p:cNvPr>
                    <p:cNvCxnSpPr>
                      <a:cxnSpLocks/>
                      <a:stCxn id="534" idx="6"/>
                      <a:endCxn id="528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Straight Arrow Connector 520">
                      <a:extLst>
                        <a:ext uri="{FF2B5EF4-FFF2-40B4-BE49-F238E27FC236}">
                          <a16:creationId xmlns:a16="http://schemas.microsoft.com/office/drawing/2014/main" id="{7320B1CC-189E-B24F-AC37-B99C293F47C2}"/>
                        </a:ext>
                      </a:extLst>
                    </p:cNvPr>
                    <p:cNvCxnSpPr>
                      <a:cxnSpLocks/>
                      <a:stCxn id="534" idx="6"/>
                      <a:endCxn id="529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Straight Arrow Connector 521">
                      <a:extLst>
                        <a:ext uri="{FF2B5EF4-FFF2-40B4-BE49-F238E27FC236}">
                          <a16:creationId xmlns:a16="http://schemas.microsoft.com/office/drawing/2014/main" id="{9DA147CA-1B86-3E4E-BDF9-466A46FC238E}"/>
                        </a:ext>
                      </a:extLst>
                    </p:cNvPr>
                    <p:cNvCxnSpPr>
                      <a:cxnSpLocks/>
                      <a:stCxn id="534" idx="6"/>
                      <a:endCxn id="530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Straight Arrow Connector 522">
                      <a:extLst>
                        <a:ext uri="{FF2B5EF4-FFF2-40B4-BE49-F238E27FC236}">
                          <a16:creationId xmlns:a16="http://schemas.microsoft.com/office/drawing/2014/main" id="{D1097C4E-0CCA-E04D-8139-E0C6EA0EB55A}"/>
                        </a:ext>
                      </a:extLst>
                    </p:cNvPr>
                    <p:cNvCxnSpPr>
                      <a:cxnSpLocks/>
                      <a:stCxn id="535" idx="6"/>
                      <a:endCxn id="530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Straight Arrow Connector 523">
                      <a:extLst>
                        <a:ext uri="{FF2B5EF4-FFF2-40B4-BE49-F238E27FC236}">
                          <a16:creationId xmlns:a16="http://schemas.microsoft.com/office/drawing/2014/main" id="{81EB430C-D044-CB46-91CC-23438C55333B}"/>
                        </a:ext>
                      </a:extLst>
                    </p:cNvPr>
                    <p:cNvCxnSpPr>
                      <a:cxnSpLocks/>
                      <a:stCxn id="535" idx="6"/>
                      <a:endCxn id="529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Straight Arrow Connector 524">
                      <a:extLst>
                        <a:ext uri="{FF2B5EF4-FFF2-40B4-BE49-F238E27FC236}">
                          <a16:creationId xmlns:a16="http://schemas.microsoft.com/office/drawing/2014/main" id="{EC03117C-CD36-8741-BE9F-B92EF7974E13}"/>
                        </a:ext>
                      </a:extLst>
                    </p:cNvPr>
                    <p:cNvCxnSpPr>
                      <a:cxnSpLocks/>
                      <a:stCxn id="535" idx="6"/>
                      <a:endCxn id="528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Straight Arrow Connector 525">
                      <a:extLst>
                        <a:ext uri="{FF2B5EF4-FFF2-40B4-BE49-F238E27FC236}">
                          <a16:creationId xmlns:a16="http://schemas.microsoft.com/office/drawing/2014/main" id="{46C714EE-27F1-4F44-B1D1-5D1D070E8FBB}"/>
                        </a:ext>
                      </a:extLst>
                    </p:cNvPr>
                    <p:cNvCxnSpPr>
                      <a:cxnSpLocks/>
                      <a:stCxn id="535" idx="6"/>
                      <a:endCxn id="527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5" name="Group 494">
                    <a:extLst>
                      <a:ext uri="{FF2B5EF4-FFF2-40B4-BE49-F238E27FC236}">
                        <a16:creationId xmlns:a16="http://schemas.microsoft.com/office/drawing/2014/main" id="{03E086EE-FAF4-6840-888F-7AD5AFDD6DC5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505" name="Oval 504">
                      <a:extLst>
                        <a:ext uri="{FF2B5EF4-FFF2-40B4-BE49-F238E27FC236}">
                          <a16:creationId xmlns:a16="http://schemas.microsoft.com/office/drawing/2014/main" id="{FAE69941-0386-E945-8F6E-833C224E1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06" name="Oval 505">
                      <a:extLst>
                        <a:ext uri="{FF2B5EF4-FFF2-40B4-BE49-F238E27FC236}">
                          <a16:creationId xmlns:a16="http://schemas.microsoft.com/office/drawing/2014/main" id="{A29DC81A-5982-0346-A277-C09CFE3BF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96" name="Group 495">
                    <a:extLst>
                      <a:ext uri="{FF2B5EF4-FFF2-40B4-BE49-F238E27FC236}">
                        <a16:creationId xmlns:a16="http://schemas.microsoft.com/office/drawing/2014/main" id="{D8F5E9B4-FADE-624B-AAF5-A1343516AB18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497" name="Straight Arrow Connector 496">
                      <a:extLst>
                        <a:ext uri="{FF2B5EF4-FFF2-40B4-BE49-F238E27FC236}">
                          <a16:creationId xmlns:a16="http://schemas.microsoft.com/office/drawing/2014/main" id="{17C7833E-5820-7C49-A1EC-D901850A15F5}"/>
                        </a:ext>
                      </a:extLst>
                    </p:cNvPr>
                    <p:cNvCxnSpPr>
                      <a:cxnSpLocks/>
                      <a:stCxn id="527" idx="6"/>
                      <a:endCxn id="505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Straight Arrow Connector 497">
                      <a:extLst>
                        <a:ext uri="{FF2B5EF4-FFF2-40B4-BE49-F238E27FC236}">
                          <a16:creationId xmlns:a16="http://schemas.microsoft.com/office/drawing/2014/main" id="{AD519BF7-3245-734F-8C64-D0A5FC986232}"/>
                        </a:ext>
                      </a:extLst>
                    </p:cNvPr>
                    <p:cNvCxnSpPr>
                      <a:cxnSpLocks/>
                      <a:stCxn id="527" idx="6"/>
                      <a:endCxn id="506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Straight Arrow Connector 498">
                      <a:extLst>
                        <a:ext uri="{FF2B5EF4-FFF2-40B4-BE49-F238E27FC236}">
                          <a16:creationId xmlns:a16="http://schemas.microsoft.com/office/drawing/2014/main" id="{19102753-3FB0-BD42-A46A-35B3D6D5C89E}"/>
                        </a:ext>
                      </a:extLst>
                    </p:cNvPr>
                    <p:cNvCxnSpPr>
                      <a:cxnSpLocks/>
                      <a:stCxn id="528" idx="6"/>
                      <a:endCxn id="506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Straight Arrow Connector 499">
                      <a:extLst>
                        <a:ext uri="{FF2B5EF4-FFF2-40B4-BE49-F238E27FC236}">
                          <a16:creationId xmlns:a16="http://schemas.microsoft.com/office/drawing/2014/main" id="{62AF0696-8E38-4A4B-B8C0-F2EEDC75191D}"/>
                        </a:ext>
                      </a:extLst>
                    </p:cNvPr>
                    <p:cNvCxnSpPr>
                      <a:cxnSpLocks/>
                      <a:stCxn id="528" idx="6"/>
                      <a:endCxn id="505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Straight Arrow Connector 500">
                      <a:extLst>
                        <a:ext uri="{FF2B5EF4-FFF2-40B4-BE49-F238E27FC236}">
                          <a16:creationId xmlns:a16="http://schemas.microsoft.com/office/drawing/2014/main" id="{97D9A069-8C30-4642-B2D7-2A8569C1BA87}"/>
                        </a:ext>
                      </a:extLst>
                    </p:cNvPr>
                    <p:cNvCxnSpPr>
                      <a:cxnSpLocks/>
                      <a:stCxn id="529" idx="6"/>
                      <a:endCxn id="505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Straight Arrow Connector 501">
                      <a:extLst>
                        <a:ext uri="{FF2B5EF4-FFF2-40B4-BE49-F238E27FC236}">
                          <a16:creationId xmlns:a16="http://schemas.microsoft.com/office/drawing/2014/main" id="{80E33022-53AC-524F-A21D-4933DA00F35B}"/>
                        </a:ext>
                      </a:extLst>
                    </p:cNvPr>
                    <p:cNvCxnSpPr>
                      <a:cxnSpLocks/>
                      <a:stCxn id="529" idx="6"/>
                      <a:endCxn id="506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Straight Arrow Connector 502">
                      <a:extLst>
                        <a:ext uri="{FF2B5EF4-FFF2-40B4-BE49-F238E27FC236}">
                          <a16:creationId xmlns:a16="http://schemas.microsoft.com/office/drawing/2014/main" id="{0B47A2FE-9174-3846-9031-0FADFE05B2AA}"/>
                        </a:ext>
                      </a:extLst>
                    </p:cNvPr>
                    <p:cNvCxnSpPr>
                      <a:cxnSpLocks/>
                      <a:stCxn id="530" idx="6"/>
                      <a:endCxn id="505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Straight Arrow Connector 503">
                      <a:extLst>
                        <a:ext uri="{FF2B5EF4-FFF2-40B4-BE49-F238E27FC236}">
                          <a16:creationId xmlns:a16="http://schemas.microsoft.com/office/drawing/2014/main" id="{B4205D2A-56C8-2244-943C-68FE4B4DBD1D}"/>
                        </a:ext>
                      </a:extLst>
                    </p:cNvPr>
                    <p:cNvCxnSpPr>
                      <a:cxnSpLocks/>
                      <a:stCxn id="530" idx="6"/>
                      <a:endCxn id="506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487" name="Picture 486">
                  <a:extLst>
                    <a:ext uri="{FF2B5EF4-FFF2-40B4-BE49-F238E27FC236}">
                      <a16:creationId xmlns:a16="http://schemas.microsoft.com/office/drawing/2014/main" id="{F1D495E2-ED96-CF4C-9CDB-A41757C82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  <p:pic>
              <p:nvPicPr>
                <p:cNvPr id="488" name="Picture 487">
                  <a:extLst>
                    <a:ext uri="{FF2B5EF4-FFF2-40B4-BE49-F238E27FC236}">
                      <a16:creationId xmlns:a16="http://schemas.microsoft.com/office/drawing/2014/main" id="{54DD0327-F8D0-E748-85BE-501D6E180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4819" y="1782230"/>
                  <a:ext cx="645855" cy="306781"/>
                </a:xfrm>
                <a:prstGeom prst="rect">
                  <a:avLst/>
                </a:prstGeom>
              </p:spPr>
            </p:pic>
          </p:grpSp>
          <p:pic>
            <p:nvPicPr>
              <p:cNvPr id="482" name="Picture 481">
                <a:extLst>
                  <a:ext uri="{FF2B5EF4-FFF2-40B4-BE49-F238E27FC236}">
                    <a16:creationId xmlns:a16="http://schemas.microsoft.com/office/drawing/2014/main" id="{C853D253-5804-F249-B130-75257BE03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483" name="Picture 482">
                <a:extLst>
                  <a:ext uri="{FF2B5EF4-FFF2-40B4-BE49-F238E27FC236}">
                    <a16:creationId xmlns:a16="http://schemas.microsoft.com/office/drawing/2014/main" id="{14A55602-115D-A242-B99B-AA98BC66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6FD0F8E2-5F03-A949-80A9-5F9DDC72B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485" name="Picture 484">
                <a:extLst>
                  <a:ext uri="{FF2B5EF4-FFF2-40B4-BE49-F238E27FC236}">
                    <a16:creationId xmlns:a16="http://schemas.microsoft.com/office/drawing/2014/main" id="{D78B1BF4-2CE0-AF4F-BFDE-7D6F0E912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36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478" descr="Shape&#10;&#10;Description automatically generated">
            <a:extLst>
              <a:ext uri="{FF2B5EF4-FFF2-40B4-BE49-F238E27FC236}">
                <a16:creationId xmlns:a16="http://schemas.microsoft.com/office/drawing/2014/main" id="{3629E7E0-B706-9C49-90B8-55BC731AB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063" y="498231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</a:t>
            </a:r>
            <a:r>
              <a:rPr lang="en-US" sz="3600" dirty="0" err="1"/>
              <a:t>Regularizer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B1CDAA42-BEB9-E247-A898-1D292261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9" y="1222975"/>
            <a:ext cx="9071695" cy="430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B2DF3A-EEE7-D64C-85D5-33465BEDD9DA}"/>
              </a:ext>
            </a:extLst>
          </p:cNvPr>
          <p:cNvCxnSpPr/>
          <p:nvPr/>
        </p:nvCxnSpPr>
        <p:spPr>
          <a:xfrm>
            <a:off x="7704742" y="1653546"/>
            <a:ext cx="164191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17163F5F-D7DF-5147-B639-FB1AABFC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763" y="2159707"/>
            <a:ext cx="3606553" cy="287314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530A8516-6D7F-994B-AFC0-1F9D81CDEA7B}"/>
              </a:ext>
            </a:extLst>
          </p:cNvPr>
          <p:cNvSpPr/>
          <p:nvPr/>
        </p:nvSpPr>
        <p:spPr>
          <a:xfrm>
            <a:off x="8374665" y="1810406"/>
            <a:ext cx="260010" cy="2915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6DA12-B6F0-764B-9EED-936F4AEA2AF4}"/>
              </a:ext>
            </a:extLst>
          </p:cNvPr>
          <p:cNvSpPr txBox="1"/>
          <p:nvPr/>
        </p:nvSpPr>
        <p:spPr>
          <a:xfrm>
            <a:off x="8336661" y="2941105"/>
            <a:ext cx="252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 of difference</a:t>
            </a:r>
            <a:br>
              <a:rPr lang="en-US" dirty="0"/>
            </a:br>
            <a:r>
              <a:rPr lang="en-US" dirty="0"/>
              <a:t>between </a:t>
            </a:r>
            <a:r>
              <a:rPr lang="en-US" b="1" dirty="0"/>
              <a:t>2 distributions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BF22BB9-9014-1E46-BBA9-AB785F6909F8}"/>
              </a:ext>
            </a:extLst>
          </p:cNvPr>
          <p:cNvCxnSpPr>
            <a:cxnSpLocks/>
          </p:cNvCxnSpPr>
          <p:nvPr/>
        </p:nvCxnSpPr>
        <p:spPr>
          <a:xfrm flipH="1" flipV="1">
            <a:off x="9241351" y="2492064"/>
            <a:ext cx="105303" cy="461117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3D5AC14-FB7D-C340-927F-4806C16CFAA4}"/>
              </a:ext>
            </a:extLst>
          </p:cNvPr>
          <p:cNvCxnSpPr>
            <a:cxnSpLocks/>
          </p:cNvCxnSpPr>
          <p:nvPr/>
        </p:nvCxnSpPr>
        <p:spPr>
          <a:xfrm flipV="1">
            <a:off x="10134282" y="2487395"/>
            <a:ext cx="19540" cy="46578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31FC4AEB-6807-6042-B7D6-8E569176EE8E}"/>
              </a:ext>
            </a:extLst>
          </p:cNvPr>
          <p:cNvSpPr/>
          <p:nvPr/>
        </p:nvSpPr>
        <p:spPr>
          <a:xfrm>
            <a:off x="3150671" y="550773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Picture 227" descr="Chart&#10;&#10;Description automatically generated">
            <a:extLst>
              <a:ext uri="{FF2B5EF4-FFF2-40B4-BE49-F238E27FC236}">
                <a16:creationId xmlns:a16="http://schemas.microsoft.com/office/drawing/2014/main" id="{43991F2F-1A3E-7C4C-B282-55213A1D1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7602066" y="5319931"/>
            <a:ext cx="274229" cy="15453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06198-CCF8-C348-AFDD-E0187D0357FB}"/>
              </a:ext>
            </a:extLst>
          </p:cNvPr>
          <p:cNvGrpSpPr/>
          <p:nvPr/>
        </p:nvGrpSpPr>
        <p:grpSpPr>
          <a:xfrm>
            <a:off x="8989382" y="5068529"/>
            <a:ext cx="1522723" cy="1324107"/>
            <a:chOff x="8675617" y="5068529"/>
            <a:chExt cx="1522723" cy="1324107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7DF71DA9-A559-3849-8C25-B50B0478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347" name="Picture 346" descr="Chart&#10;&#10;Description automatically generated">
              <a:extLst>
                <a:ext uri="{FF2B5EF4-FFF2-40B4-BE49-F238E27FC236}">
                  <a16:creationId xmlns:a16="http://schemas.microsoft.com/office/drawing/2014/main" id="{018487FB-E9AB-A645-83AB-DAEFA13CA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4F5A0D44-45D3-0147-84A6-5147ED9D131F}"/>
              </a:ext>
            </a:extLst>
          </p:cNvPr>
          <p:cNvSpPr/>
          <p:nvPr/>
        </p:nvSpPr>
        <p:spPr>
          <a:xfrm>
            <a:off x="6262671" y="5484244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Left-right Arrow 386">
            <a:extLst>
              <a:ext uri="{FF2B5EF4-FFF2-40B4-BE49-F238E27FC236}">
                <a16:creationId xmlns:a16="http://schemas.microsoft.com/office/drawing/2014/main" id="{9022369E-E56C-D245-8457-914FAD7F1108}"/>
              </a:ext>
            </a:extLst>
          </p:cNvPr>
          <p:cNvSpPr/>
          <p:nvPr/>
        </p:nvSpPr>
        <p:spPr>
          <a:xfrm>
            <a:off x="8079175" y="5560278"/>
            <a:ext cx="941307" cy="2336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83DF7BF4-F10A-D24D-B235-EF7FD81D5F48}"/>
              </a:ext>
            </a:extLst>
          </p:cNvPr>
          <p:cNvCxnSpPr>
            <a:cxnSpLocks/>
          </p:cNvCxnSpPr>
          <p:nvPr/>
        </p:nvCxnSpPr>
        <p:spPr>
          <a:xfrm flipH="1">
            <a:off x="7876295" y="3584164"/>
            <a:ext cx="1523012" cy="1735767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89219312-CE85-6B42-B223-5414A8A829DD}"/>
              </a:ext>
            </a:extLst>
          </p:cNvPr>
          <p:cNvCxnSpPr>
            <a:cxnSpLocks/>
          </p:cNvCxnSpPr>
          <p:nvPr/>
        </p:nvCxnSpPr>
        <p:spPr>
          <a:xfrm flipH="1">
            <a:off x="10110566" y="3493729"/>
            <a:ext cx="2" cy="91433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8" name="Picture 46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AF17E37-E5DE-A044-AAD0-AAD1D87021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347" t="26074" r="16246" b="61701"/>
          <a:stretch/>
        </p:blipFill>
        <p:spPr>
          <a:xfrm>
            <a:off x="2437868" y="5431453"/>
            <a:ext cx="527668" cy="467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338842-82DB-A945-8EE6-B71FC29B3F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8984" y="5240795"/>
            <a:ext cx="673952" cy="286199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6967E215-943E-D44D-8A10-AB1DBA4CEB25}"/>
              </a:ext>
            </a:extLst>
          </p:cNvPr>
          <p:cNvGrpSpPr/>
          <p:nvPr/>
        </p:nvGrpSpPr>
        <p:grpSpPr>
          <a:xfrm>
            <a:off x="3533455" y="4460401"/>
            <a:ext cx="2571246" cy="2076142"/>
            <a:chOff x="1067861" y="1577304"/>
            <a:chExt cx="2571246" cy="2076142"/>
          </a:xfrm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A4BF2151-950C-A848-B436-6042D3203EB3}"/>
                </a:ext>
              </a:extLst>
            </p:cNvPr>
            <p:cNvGrpSpPr/>
            <p:nvPr/>
          </p:nvGrpSpPr>
          <p:grpSpPr>
            <a:xfrm>
              <a:off x="1067861" y="1577304"/>
              <a:ext cx="2571246" cy="2076142"/>
              <a:chOff x="1067861" y="1577304"/>
              <a:chExt cx="2571246" cy="2076142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DB50F9CE-3E60-1B46-9B4E-2E08DD18C6B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71246" cy="2028085"/>
                <a:chOff x="1484940" y="959424"/>
                <a:chExt cx="2571246" cy="2028085"/>
              </a:xfrm>
            </p:grpSpPr>
            <p:sp>
              <p:nvSpPr>
                <p:cNvPr id="489" name="Rounded Rectangle 488">
                  <a:extLst>
                    <a:ext uri="{FF2B5EF4-FFF2-40B4-BE49-F238E27FC236}">
                      <a16:creationId xmlns:a16="http://schemas.microsoft.com/office/drawing/2014/main" id="{AF01F4EE-AF34-F245-AAAB-FE53069DB999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1008185" cy="1272809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6CB74AED-7428-3B4C-B1AB-8D1DD2DB184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25466B88-3727-9F4E-B979-6F713D3E2363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2" name="Straight Arrow Connector 541">
                    <a:extLst>
                      <a:ext uri="{FF2B5EF4-FFF2-40B4-BE49-F238E27FC236}">
                        <a16:creationId xmlns:a16="http://schemas.microsoft.com/office/drawing/2014/main" id="{CF5276F6-FEDA-6C48-B86F-F74695A0D72C}"/>
                      </a:ext>
                    </a:extLst>
                  </p:cNvPr>
                  <p:cNvCxnSpPr>
                    <a:cxnSpLocks/>
                    <a:stCxn id="530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Arrow Connector 542">
                    <a:extLst>
                      <a:ext uri="{FF2B5EF4-FFF2-40B4-BE49-F238E27FC236}">
                        <a16:creationId xmlns:a16="http://schemas.microsoft.com/office/drawing/2014/main" id="{6A1929C0-EBE7-9649-8CE1-A99CCCD9F002}"/>
                      </a:ext>
                    </a:extLst>
                  </p:cNvPr>
                  <p:cNvCxnSpPr>
                    <a:cxnSpLocks/>
                    <a:stCxn id="529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Arrow Connector 543">
                    <a:extLst>
                      <a:ext uri="{FF2B5EF4-FFF2-40B4-BE49-F238E27FC236}">
                        <a16:creationId xmlns:a16="http://schemas.microsoft.com/office/drawing/2014/main" id="{A6440B9F-DBBB-8345-871D-D17480DE2FD3}"/>
                      </a:ext>
                    </a:extLst>
                  </p:cNvPr>
                  <p:cNvCxnSpPr>
                    <a:cxnSpLocks/>
                    <a:stCxn id="528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Arrow Connector 544">
                    <a:extLst>
                      <a:ext uri="{FF2B5EF4-FFF2-40B4-BE49-F238E27FC236}">
                        <a16:creationId xmlns:a16="http://schemas.microsoft.com/office/drawing/2014/main" id="{BA3AA1AE-0A97-2742-B208-56FA5ECDD29A}"/>
                      </a:ext>
                    </a:extLst>
                  </p:cNvPr>
                  <p:cNvCxnSpPr>
                    <a:cxnSpLocks/>
                    <a:stCxn id="527" idx="6"/>
                    <a:endCxn id="5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C0156976-763E-DA46-9EA0-D7C08AD2A439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F7A6CEF6-76F2-B642-AD40-2977479D7466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7" name="Straight Arrow Connector 536">
                    <a:extLst>
                      <a:ext uri="{FF2B5EF4-FFF2-40B4-BE49-F238E27FC236}">
                        <a16:creationId xmlns:a16="http://schemas.microsoft.com/office/drawing/2014/main" id="{F0D95405-A97E-B644-BC0C-69FDA68C5B84}"/>
                      </a:ext>
                    </a:extLst>
                  </p:cNvPr>
                  <p:cNvCxnSpPr>
                    <a:cxnSpLocks/>
                    <a:stCxn id="527" idx="6"/>
                    <a:endCxn id="5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4EB77EA9-48C6-C24E-9E2C-ACA0AEC48C5C}"/>
                      </a:ext>
                    </a:extLst>
                  </p:cNvPr>
                  <p:cNvCxnSpPr>
                    <a:cxnSpLocks/>
                    <a:stCxn id="528" idx="6"/>
                    <a:endCxn id="5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D956D855-0537-1D48-9605-F52263BAE663}"/>
                      </a:ext>
                    </a:extLst>
                  </p:cNvPr>
                  <p:cNvCxnSpPr>
                    <a:cxnSpLocks/>
                    <a:stCxn id="529" idx="6"/>
                    <a:endCxn id="5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Arrow Connector 539">
                    <a:extLst>
                      <a:ext uri="{FF2B5EF4-FFF2-40B4-BE49-F238E27FC236}">
                        <a16:creationId xmlns:a16="http://schemas.microsoft.com/office/drawing/2014/main" id="{8E5798F1-0AF3-B54A-8CA5-7091B8F3109F}"/>
                      </a:ext>
                    </a:extLst>
                  </p:cNvPr>
                  <p:cNvCxnSpPr>
                    <a:cxnSpLocks/>
                    <a:stCxn id="530" idx="6"/>
                    <a:endCxn id="5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0C6969AB-062B-0746-8E24-F693BADFD8A5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83E8A6CA-3B81-A040-90E2-CC27E3AB6CB6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EDE15FD3-4FC1-A140-9557-520755519B7F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D92DF4A3-F4EC-0A48-A57C-4A320267C95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08B8D35B-6EBA-D04E-B5DC-4E5FBD88C8E0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487306CE-C3BC-BE4F-91B2-1C0DF0F086D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74DCEB47-70FB-734C-8ADC-A275B90A7A40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527" name="Oval 526">
                    <a:extLst>
                      <a:ext uri="{FF2B5EF4-FFF2-40B4-BE49-F238E27FC236}">
                        <a16:creationId xmlns:a16="http://schemas.microsoft.com/office/drawing/2014/main" id="{D7A16CFA-9600-2D4E-B38E-0002BC9CAFE3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36750C63-B61B-FA4C-B0F3-4C931B6D68D5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0A49B892-A020-954D-8FB9-5D38D11FEA3F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115434BA-F483-0049-8AA3-C6B8D6DD51E1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918E4567-D79B-1740-872F-58F4F73391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507" name="Straight Arrow Connector 506">
                    <a:extLst>
                      <a:ext uri="{FF2B5EF4-FFF2-40B4-BE49-F238E27FC236}">
                        <a16:creationId xmlns:a16="http://schemas.microsoft.com/office/drawing/2014/main" id="{E72C7B04-0BF4-ED4D-97AC-9F49F68639FA}"/>
                      </a:ext>
                    </a:extLst>
                  </p:cNvPr>
                  <p:cNvCxnSpPr>
                    <a:stCxn id="531" idx="6"/>
                    <a:endCxn id="5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Arrow Connector 507">
                    <a:extLst>
                      <a:ext uri="{FF2B5EF4-FFF2-40B4-BE49-F238E27FC236}">
                        <a16:creationId xmlns:a16="http://schemas.microsoft.com/office/drawing/2014/main" id="{89B109BE-C075-EA42-872F-E6356C299130}"/>
                      </a:ext>
                    </a:extLst>
                  </p:cNvPr>
                  <p:cNvCxnSpPr>
                    <a:cxnSpLocks/>
                    <a:stCxn id="531" idx="6"/>
                    <a:endCxn id="5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Arrow Connector 508">
                    <a:extLst>
                      <a:ext uri="{FF2B5EF4-FFF2-40B4-BE49-F238E27FC236}">
                        <a16:creationId xmlns:a16="http://schemas.microsoft.com/office/drawing/2014/main" id="{0B83C816-29B9-3C42-B8B8-50B529119B17}"/>
                      </a:ext>
                    </a:extLst>
                  </p:cNvPr>
                  <p:cNvCxnSpPr>
                    <a:cxnSpLocks/>
                    <a:stCxn id="531" idx="6"/>
                    <a:endCxn id="5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Straight Arrow Connector 509">
                    <a:extLst>
                      <a:ext uri="{FF2B5EF4-FFF2-40B4-BE49-F238E27FC236}">
                        <a16:creationId xmlns:a16="http://schemas.microsoft.com/office/drawing/2014/main" id="{C1B8F288-2266-264D-BA44-CBEE712C3E0E}"/>
                      </a:ext>
                    </a:extLst>
                  </p:cNvPr>
                  <p:cNvCxnSpPr>
                    <a:cxnSpLocks/>
                    <a:stCxn id="531" idx="6"/>
                    <a:endCxn id="5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Arrow Connector 510">
                    <a:extLst>
                      <a:ext uri="{FF2B5EF4-FFF2-40B4-BE49-F238E27FC236}">
                        <a16:creationId xmlns:a16="http://schemas.microsoft.com/office/drawing/2014/main" id="{0AB9AB56-5090-7A4A-9936-A63C74D27090}"/>
                      </a:ext>
                    </a:extLst>
                  </p:cNvPr>
                  <p:cNvCxnSpPr>
                    <a:cxnSpLocks/>
                    <a:stCxn id="532" idx="6"/>
                    <a:endCxn id="5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Arrow Connector 511">
                    <a:extLst>
                      <a:ext uri="{FF2B5EF4-FFF2-40B4-BE49-F238E27FC236}">
                        <a16:creationId xmlns:a16="http://schemas.microsoft.com/office/drawing/2014/main" id="{3A687F9A-12E0-AA45-B584-90D9A3D39801}"/>
                      </a:ext>
                    </a:extLst>
                  </p:cNvPr>
                  <p:cNvCxnSpPr>
                    <a:cxnSpLocks/>
                    <a:stCxn id="532" idx="6"/>
                    <a:endCxn id="5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Arrow Connector 512">
                    <a:extLst>
                      <a:ext uri="{FF2B5EF4-FFF2-40B4-BE49-F238E27FC236}">
                        <a16:creationId xmlns:a16="http://schemas.microsoft.com/office/drawing/2014/main" id="{42BFF9D0-CEAA-664D-A33F-6AB0E3655EBF}"/>
                      </a:ext>
                    </a:extLst>
                  </p:cNvPr>
                  <p:cNvCxnSpPr>
                    <a:cxnSpLocks/>
                    <a:stCxn id="532" idx="6"/>
                    <a:endCxn id="5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Arrow Connector 513">
                    <a:extLst>
                      <a:ext uri="{FF2B5EF4-FFF2-40B4-BE49-F238E27FC236}">
                        <a16:creationId xmlns:a16="http://schemas.microsoft.com/office/drawing/2014/main" id="{D971BB3A-7C79-7C4F-AB4A-C3094D00ED22}"/>
                      </a:ext>
                    </a:extLst>
                  </p:cNvPr>
                  <p:cNvCxnSpPr>
                    <a:cxnSpLocks/>
                    <a:stCxn id="532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Arrow Connector 514">
                    <a:extLst>
                      <a:ext uri="{FF2B5EF4-FFF2-40B4-BE49-F238E27FC236}">
                        <a16:creationId xmlns:a16="http://schemas.microsoft.com/office/drawing/2014/main" id="{2F3613A2-008D-5D47-BFA1-E4D37FD34BFD}"/>
                      </a:ext>
                    </a:extLst>
                  </p:cNvPr>
                  <p:cNvCxnSpPr>
                    <a:cxnSpLocks/>
                    <a:stCxn id="533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Arrow Connector 515">
                    <a:extLst>
                      <a:ext uri="{FF2B5EF4-FFF2-40B4-BE49-F238E27FC236}">
                        <a16:creationId xmlns:a16="http://schemas.microsoft.com/office/drawing/2014/main" id="{954EC438-C0DA-B040-A99C-E72A083E35CA}"/>
                      </a:ext>
                    </a:extLst>
                  </p:cNvPr>
                  <p:cNvCxnSpPr>
                    <a:cxnSpLocks/>
                    <a:stCxn id="533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2FC11DBD-8C8B-6A46-B9B1-5AFE883F2A03}"/>
                      </a:ext>
                    </a:extLst>
                  </p:cNvPr>
                  <p:cNvCxnSpPr>
                    <a:cxnSpLocks/>
                    <a:stCxn id="533" idx="6"/>
                    <a:endCxn id="5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ADB6DD9F-AFAC-0045-86DE-09D2D09A67B0}"/>
                      </a:ext>
                    </a:extLst>
                  </p:cNvPr>
                  <p:cNvCxnSpPr>
                    <a:cxnSpLocks/>
                    <a:stCxn id="533" idx="6"/>
                    <a:endCxn id="5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Arrow Connector 518">
                    <a:extLst>
                      <a:ext uri="{FF2B5EF4-FFF2-40B4-BE49-F238E27FC236}">
                        <a16:creationId xmlns:a16="http://schemas.microsoft.com/office/drawing/2014/main" id="{F505BD4D-19DA-994F-9516-DE81E95A3583}"/>
                      </a:ext>
                    </a:extLst>
                  </p:cNvPr>
                  <p:cNvCxnSpPr>
                    <a:cxnSpLocks/>
                    <a:stCxn id="534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Arrow Connector 519">
                    <a:extLst>
                      <a:ext uri="{FF2B5EF4-FFF2-40B4-BE49-F238E27FC236}">
                        <a16:creationId xmlns:a16="http://schemas.microsoft.com/office/drawing/2014/main" id="{277568E0-1EAA-FB4B-A285-3D186C0C323D}"/>
                      </a:ext>
                    </a:extLst>
                  </p:cNvPr>
                  <p:cNvCxnSpPr>
                    <a:cxnSpLocks/>
                    <a:stCxn id="534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Arrow Connector 520">
                    <a:extLst>
                      <a:ext uri="{FF2B5EF4-FFF2-40B4-BE49-F238E27FC236}">
                        <a16:creationId xmlns:a16="http://schemas.microsoft.com/office/drawing/2014/main" id="{7320B1CC-189E-B24F-AC37-B99C293F47C2}"/>
                      </a:ext>
                    </a:extLst>
                  </p:cNvPr>
                  <p:cNvCxnSpPr>
                    <a:cxnSpLocks/>
                    <a:stCxn id="534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Arrow Connector 521">
                    <a:extLst>
                      <a:ext uri="{FF2B5EF4-FFF2-40B4-BE49-F238E27FC236}">
                        <a16:creationId xmlns:a16="http://schemas.microsoft.com/office/drawing/2014/main" id="{9DA147CA-1B86-3E4E-BDF9-466A46FC238E}"/>
                      </a:ext>
                    </a:extLst>
                  </p:cNvPr>
                  <p:cNvCxnSpPr>
                    <a:cxnSpLocks/>
                    <a:stCxn id="534" idx="6"/>
                    <a:endCxn id="5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D1097C4E-0CCA-E04D-8139-E0C6EA0EB55A}"/>
                      </a:ext>
                    </a:extLst>
                  </p:cNvPr>
                  <p:cNvCxnSpPr>
                    <a:cxnSpLocks/>
                    <a:stCxn id="535" idx="6"/>
                    <a:endCxn id="5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81EB430C-D044-CB46-91CC-23438C55333B}"/>
                      </a:ext>
                    </a:extLst>
                  </p:cNvPr>
                  <p:cNvCxnSpPr>
                    <a:cxnSpLocks/>
                    <a:stCxn id="535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Arrow Connector 524">
                    <a:extLst>
                      <a:ext uri="{FF2B5EF4-FFF2-40B4-BE49-F238E27FC236}">
                        <a16:creationId xmlns:a16="http://schemas.microsoft.com/office/drawing/2014/main" id="{EC03117C-CD36-8741-BE9F-B92EF7974E13}"/>
                      </a:ext>
                    </a:extLst>
                  </p:cNvPr>
                  <p:cNvCxnSpPr>
                    <a:cxnSpLocks/>
                    <a:stCxn id="535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Straight Arrow Connector 525">
                    <a:extLst>
                      <a:ext uri="{FF2B5EF4-FFF2-40B4-BE49-F238E27FC236}">
                        <a16:creationId xmlns:a16="http://schemas.microsoft.com/office/drawing/2014/main" id="{46C714EE-27F1-4F44-B1D1-5D1D070E8FBB}"/>
                      </a:ext>
                    </a:extLst>
                  </p:cNvPr>
                  <p:cNvCxnSpPr>
                    <a:cxnSpLocks/>
                    <a:stCxn id="535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03E086EE-FAF4-6840-888F-7AD5AFDD6DC5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505" name="Oval 504">
                    <a:extLst>
                      <a:ext uri="{FF2B5EF4-FFF2-40B4-BE49-F238E27FC236}">
                        <a16:creationId xmlns:a16="http://schemas.microsoft.com/office/drawing/2014/main" id="{FAE69941-0386-E945-8F6E-833C224E1B3B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A29DC81A-5982-0346-A277-C09CFE3BFD2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D8F5E9B4-FADE-624B-AAF5-A1343516AB1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497" name="Straight Arrow Connector 496">
                    <a:extLst>
                      <a:ext uri="{FF2B5EF4-FFF2-40B4-BE49-F238E27FC236}">
                        <a16:creationId xmlns:a16="http://schemas.microsoft.com/office/drawing/2014/main" id="{17C7833E-5820-7C49-A1EC-D901850A15F5}"/>
                      </a:ext>
                    </a:extLst>
                  </p:cNvPr>
                  <p:cNvCxnSpPr>
                    <a:cxnSpLocks/>
                    <a:stCxn id="527" idx="6"/>
                    <a:endCxn id="5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Arrow Connector 497">
                    <a:extLst>
                      <a:ext uri="{FF2B5EF4-FFF2-40B4-BE49-F238E27FC236}">
                        <a16:creationId xmlns:a16="http://schemas.microsoft.com/office/drawing/2014/main" id="{AD519BF7-3245-734F-8C64-D0A5FC986232}"/>
                      </a:ext>
                    </a:extLst>
                  </p:cNvPr>
                  <p:cNvCxnSpPr>
                    <a:cxnSpLocks/>
                    <a:stCxn id="527" idx="6"/>
                    <a:endCxn id="5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Arrow Connector 498">
                    <a:extLst>
                      <a:ext uri="{FF2B5EF4-FFF2-40B4-BE49-F238E27FC236}">
                        <a16:creationId xmlns:a16="http://schemas.microsoft.com/office/drawing/2014/main" id="{19102753-3FB0-BD42-A46A-35B3D6D5C89E}"/>
                      </a:ext>
                    </a:extLst>
                  </p:cNvPr>
                  <p:cNvCxnSpPr>
                    <a:cxnSpLocks/>
                    <a:stCxn id="528" idx="6"/>
                    <a:endCxn id="5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Arrow Connector 499">
                    <a:extLst>
                      <a:ext uri="{FF2B5EF4-FFF2-40B4-BE49-F238E27FC236}">
                        <a16:creationId xmlns:a16="http://schemas.microsoft.com/office/drawing/2014/main" id="{62AF0696-8E38-4A4B-B8C0-F2EEDC75191D}"/>
                      </a:ext>
                    </a:extLst>
                  </p:cNvPr>
                  <p:cNvCxnSpPr>
                    <a:cxnSpLocks/>
                    <a:stCxn id="528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Arrow Connector 500">
                    <a:extLst>
                      <a:ext uri="{FF2B5EF4-FFF2-40B4-BE49-F238E27FC236}">
                        <a16:creationId xmlns:a16="http://schemas.microsoft.com/office/drawing/2014/main" id="{97D9A069-8C30-4642-B2D7-2A8569C1BA87}"/>
                      </a:ext>
                    </a:extLst>
                  </p:cNvPr>
                  <p:cNvCxnSpPr>
                    <a:cxnSpLocks/>
                    <a:stCxn id="529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Arrow Connector 501">
                    <a:extLst>
                      <a:ext uri="{FF2B5EF4-FFF2-40B4-BE49-F238E27FC236}">
                        <a16:creationId xmlns:a16="http://schemas.microsoft.com/office/drawing/2014/main" id="{80E33022-53AC-524F-A21D-4933DA00F35B}"/>
                      </a:ext>
                    </a:extLst>
                  </p:cNvPr>
                  <p:cNvCxnSpPr>
                    <a:cxnSpLocks/>
                    <a:stCxn id="529" idx="6"/>
                    <a:endCxn id="5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Arrow Connector 502">
                    <a:extLst>
                      <a:ext uri="{FF2B5EF4-FFF2-40B4-BE49-F238E27FC236}">
                        <a16:creationId xmlns:a16="http://schemas.microsoft.com/office/drawing/2014/main" id="{0B47A2FE-9174-3846-9031-0FADFE05B2AA}"/>
                      </a:ext>
                    </a:extLst>
                  </p:cNvPr>
                  <p:cNvCxnSpPr>
                    <a:cxnSpLocks/>
                    <a:stCxn id="530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Arrow Connector 503">
                    <a:extLst>
                      <a:ext uri="{FF2B5EF4-FFF2-40B4-BE49-F238E27FC236}">
                        <a16:creationId xmlns:a16="http://schemas.microsoft.com/office/drawing/2014/main" id="{B4205D2A-56C8-2244-943C-68FE4B4DBD1D}"/>
                      </a:ext>
                    </a:extLst>
                  </p:cNvPr>
                  <p:cNvCxnSpPr>
                    <a:cxnSpLocks/>
                    <a:stCxn id="530" idx="6"/>
                    <a:endCxn id="5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F1D495E2-ED96-CF4C-9CDB-A41757C82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488" name="Picture 487">
                <a:extLst>
                  <a:ext uri="{FF2B5EF4-FFF2-40B4-BE49-F238E27FC236}">
                    <a16:creationId xmlns:a16="http://schemas.microsoft.com/office/drawing/2014/main" id="{54DD0327-F8D0-E748-85BE-501D6E180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4819" y="1782230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C853D253-5804-F249-B130-75257BE0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14A55602-115D-A242-B99B-AA98BC66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6FD0F8E2-5F03-A949-80A9-5F9DDC72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D78B1BF4-2CE0-AF4F-BFDE-7D6F0E912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CF51B3-F52A-C04F-9128-4516E5FFCD87}"/>
              </a:ext>
            </a:extLst>
          </p:cNvPr>
          <p:cNvGrpSpPr/>
          <p:nvPr/>
        </p:nvGrpSpPr>
        <p:grpSpPr>
          <a:xfrm>
            <a:off x="274959" y="2111277"/>
            <a:ext cx="6401261" cy="1537399"/>
            <a:chOff x="274959" y="1734204"/>
            <a:chExt cx="6401261" cy="153739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35BE85-9D10-FC4D-9AAE-9E16DC3325A6}"/>
                </a:ext>
              </a:extLst>
            </p:cNvPr>
            <p:cNvGrpSpPr/>
            <p:nvPr/>
          </p:nvGrpSpPr>
          <p:grpSpPr>
            <a:xfrm>
              <a:off x="274959" y="2058027"/>
              <a:ext cx="6401261" cy="1213576"/>
              <a:chOff x="197055" y="4990672"/>
              <a:chExt cx="6401261" cy="1213576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7236F18-2059-7046-A34D-31A764FE5501}"/>
                  </a:ext>
                </a:extLst>
              </p:cNvPr>
              <p:cNvSpPr txBox="1"/>
              <p:nvPr/>
            </p:nvSpPr>
            <p:spPr>
              <a:xfrm>
                <a:off x="197055" y="5003919"/>
                <a:ext cx="64012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“Learn encoder parameters         such that on average over the training data, we minimize the “</a:t>
                </a:r>
                <a:r>
                  <a:rPr lang="en-US" dirty="0" err="1"/>
                  <a:t>Kullback</a:t>
                </a:r>
                <a:r>
                  <a:rPr lang="en-US" dirty="0"/>
                  <a:t> </a:t>
                </a:r>
                <a:r>
                  <a:rPr lang="en-US" dirty="0" err="1"/>
                  <a:t>Leibler</a:t>
                </a:r>
                <a:r>
                  <a:rPr lang="en-US" dirty="0"/>
                  <a:t> (KL) Divergence” between the predicted posterior distribution of z codes,                 , and the Gaussian distribution                 “</a:t>
                </a: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3094A7E8-3A9F-CC4C-91A9-DF30AEA79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77402" y="5607387"/>
                <a:ext cx="800117" cy="269066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0E718237-96AF-2C44-86ED-911A720B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4821" y="4990672"/>
                <a:ext cx="221432" cy="365362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10E00E0-E1D9-6B40-817B-7041D3010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16200" y="5917587"/>
                <a:ext cx="688612" cy="233749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616351-076F-A344-BEA7-6A9A2A33EBEA}"/>
                </a:ext>
              </a:extLst>
            </p:cNvPr>
            <p:cNvSpPr txBox="1"/>
            <p:nvPr/>
          </p:nvSpPr>
          <p:spPr>
            <a:xfrm>
              <a:off x="274959" y="1734204"/>
              <a:ext cx="2875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What this </a:t>
              </a:r>
              <a:r>
                <a:rPr lang="en-US" b="1" dirty="0" err="1"/>
                <a:t>regularizer</a:t>
              </a:r>
              <a:r>
                <a:rPr lang="en-US" b="1" dirty="0"/>
                <a:t> does: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376875-6246-2B48-91B0-7B5FBB93DE5D}"/>
              </a:ext>
            </a:extLst>
          </p:cNvPr>
          <p:cNvGrpSpPr/>
          <p:nvPr/>
        </p:nvGrpSpPr>
        <p:grpSpPr>
          <a:xfrm>
            <a:off x="6598950" y="4497991"/>
            <a:ext cx="1826111" cy="554047"/>
            <a:chOff x="6608377" y="4545126"/>
            <a:chExt cx="1826111" cy="554047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290C5A8-03DD-AE4D-A1A9-65A538523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-1206" r="62902"/>
            <a:stretch/>
          </p:blipFill>
          <p:spPr>
            <a:xfrm>
              <a:off x="6608377" y="4545126"/>
              <a:ext cx="993690" cy="271084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6D078FCB-3873-544D-B116-2DA391A74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6977" t="-1206"/>
            <a:stretch/>
          </p:blipFill>
          <p:spPr>
            <a:xfrm>
              <a:off x="6915659" y="4855270"/>
              <a:ext cx="1518829" cy="243903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F77487F-5C09-D347-9CBD-7BAB76C69738}"/>
              </a:ext>
            </a:extLst>
          </p:cNvPr>
          <p:cNvGrpSpPr/>
          <p:nvPr/>
        </p:nvGrpSpPr>
        <p:grpSpPr>
          <a:xfrm>
            <a:off x="8861446" y="4492910"/>
            <a:ext cx="2517094" cy="584775"/>
            <a:chOff x="8852019" y="4515646"/>
            <a:chExt cx="2517094" cy="58477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82C069-BC8E-4147-B77A-F597FAB3659E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</a:t>
              </a:r>
              <a:r>
                <a:rPr lang="en-US" sz="1600" b="1" dirty="0"/>
                <a:t>“prior” distribution </a:t>
              </a:r>
              <a:r>
                <a:rPr lang="en-US" sz="1600" dirty="0"/>
                <a:t>of codes,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FF54683-478D-5347-B8E5-DE58331E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628091" y="4821236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344" name="Picture 343" descr="Shape&#10;&#10;Description automatically generated">
            <a:extLst>
              <a:ext uri="{FF2B5EF4-FFF2-40B4-BE49-F238E27FC236}">
                <a16:creationId xmlns:a16="http://schemas.microsoft.com/office/drawing/2014/main" id="{A0640530-5B9E-FA40-A708-D7A320D164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57" y="1852125"/>
            <a:ext cx="1774066" cy="151734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B804DA7-6C7C-BF48-BAEA-7F8B9654DE78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346" name="Picture 345" descr="Diagram&#10;&#10;Description automatically generated">
              <a:extLst>
                <a:ext uri="{FF2B5EF4-FFF2-40B4-BE49-F238E27FC236}">
                  <a16:creationId xmlns:a16="http://schemas.microsoft.com/office/drawing/2014/main" id="{32A0E613-55A3-E644-A8F5-2A3BFD392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865DD6C6-DCC7-9F4B-9327-F70F591E07C0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8474FE4A-4249-A549-AF4C-18BA01E79C8E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6BBAE67-F21D-834D-8859-9EC749BA1776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666CFC6E-38DA-6F42-8755-3D6CB82ED94F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48CCE57D-7331-4A49-AE0D-976160B9D6BA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0AD09B3B-3A50-4F41-BAA8-8DDDC1F3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8935D0B8-ACE3-1D43-8531-96CCFA548B8A}"/>
              </a:ext>
            </a:extLst>
          </p:cNvPr>
          <p:cNvSpPr txBox="1"/>
          <p:nvPr/>
        </p:nvSpPr>
        <p:spPr>
          <a:xfrm>
            <a:off x="7383351" y="940915"/>
            <a:ext cx="32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: Enforce codes z to </a:t>
            </a:r>
            <a:r>
              <a:rPr lang="en-US" b="1" dirty="0"/>
              <a:t>cover a specified area</a:t>
            </a:r>
            <a:endParaRPr lang="en-US" dirty="0"/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168EFAE3-1106-A64C-AD22-161A1B86B2F4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9071451-AD4D-454E-A14C-B50A6C05BFDA}"/>
              </a:ext>
            </a:extLst>
          </p:cNvPr>
          <p:cNvSpPr txBox="1"/>
          <p:nvPr/>
        </p:nvSpPr>
        <p:spPr>
          <a:xfrm>
            <a:off x="7467258" y="3495793"/>
            <a:ext cx="431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Generation</a:t>
            </a:r>
            <a:r>
              <a:rPr lang="en-US" sz="1600" dirty="0"/>
              <a:t>: We can then sample from anywhere in the area. Decoding should then work.</a:t>
            </a:r>
          </a:p>
        </p:txBody>
      </p:sp>
      <p:pic>
        <p:nvPicPr>
          <p:cNvPr id="116" name="Picture 1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78CA3F-4F31-1F47-9C8B-88142DEA5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AABF293-85C3-3848-A299-30F1A64F64F7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118" name="Picture 117" descr="Diagram&#10;&#10;Description automatically generated">
              <a:extLst>
                <a:ext uri="{FF2B5EF4-FFF2-40B4-BE49-F238E27FC236}">
                  <a16:creationId xmlns:a16="http://schemas.microsoft.com/office/drawing/2014/main" id="{74E7E5E3-7F7B-C841-9D3D-5504E8008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DD55557-E207-3F43-B00A-5FB86544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5647669-9567-9C4C-92A7-3BDA81B3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pic>
        <p:nvPicPr>
          <p:cNvPr id="121" name="Picture 120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D7F7C717-1E8E-1644-AAEA-B4B9D3ED31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B5B8B7-0954-FC46-823A-54749BBB01E9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246ACFC-E8C9-3B42-BE0B-90B86D5E6A6C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C0F46FD-AB00-EB48-A1C8-D415F7A818C7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EDB4AD7-EA5B-3C43-9FE3-D4ABC15182D3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96FAFAF-C1B9-4C45-A2A1-7D992694D530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526A404-8A4F-5146-A971-CA3BC09E64F0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767BF6-FA37-C548-92ED-A4A28D1547A3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FE14557-3EBA-3E4C-BE62-970978E06D11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50B7B37-EF44-7043-9F2E-AFF69A6E1678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BF786C1-14EA-6B49-B30A-D61EE159C6C8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573394C-4A28-6948-95D8-BD04574F2D5B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178B024-8C03-CC43-B5FB-4DC6E893E578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5BE3D17-AD17-9647-8C95-2C7E5D20AF2C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A0D73E1-108A-EB4F-8AD7-5C38592F451B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4720425-BB89-FE45-9F90-2E021B60FE53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3D477A0-E43F-D549-994A-063DEE4636C2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417EE10-86E2-6446-B7CC-A95F86043790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F5BC8DE-5E43-5E4E-9DE2-04AD80FDF431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6FB852-B568-A142-A177-B84A25DD2F32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C434D88-B7FD-BF4F-8D61-F79D15E74F0B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2D03520-6836-8F4A-B422-9C874565FCFC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364459-F2EE-C44E-9763-937EDCB20C36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6CE09B6-2D11-B840-B104-6288776F0BCF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F35093F-ED21-AB4B-B990-3A3618E357F2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34C6D9F-E1CA-1249-BB90-AFB14B22AEDE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7" name="Picture 14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F1DC4C-BB80-CD49-A486-CCF888AEC9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D9DB59D-6AFB-8249-A67D-B028C3D65B47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149" name="Picture 148" descr="Diagram&#10;&#10;Description automatically generated">
              <a:extLst>
                <a:ext uri="{FF2B5EF4-FFF2-40B4-BE49-F238E27FC236}">
                  <a16:creationId xmlns:a16="http://schemas.microsoft.com/office/drawing/2014/main" id="{B0F4963F-BC32-3D4C-B343-1748C764F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4D5E82-3B33-574A-A451-86A37F88D363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6E972DF-660E-2443-8C36-FD64B6B41535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DB744B1-B894-A044-9467-04DBA5527738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297B5E4-2329-6348-8BA8-C0032C082897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2D96CE2-B7F8-A849-B643-FF4F6DF3DDE1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6182B3E6-47FD-1D45-B92F-652B2C29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E2AF36D2-478E-B447-89D0-283DDB6330BF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48C211DF-71F0-FE47-B4DF-9742A5DB6666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B53FCFD-9EF0-8D4C-8A91-E1D364CB1D9E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3F073C6-1A1D-6F45-9419-50AA7D76A738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DFD6A38-87B3-1C49-A4E4-3160F9E35EF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3E4F2C8-AAAB-4144-A261-97E86BF00397}"/>
              </a:ext>
            </a:extLst>
          </p:cNvPr>
          <p:cNvSpPr txBox="1"/>
          <p:nvPr/>
        </p:nvSpPr>
        <p:spPr>
          <a:xfrm>
            <a:off x="551329" y="1043779"/>
            <a:ext cx="218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VAE </a:t>
            </a:r>
            <a:r>
              <a:rPr lang="en-US" sz="2000" dirty="0"/>
              <a:t>(informally)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89949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478" descr="Shape&#10;&#10;Description automatically generated">
            <a:extLst>
              <a:ext uri="{FF2B5EF4-FFF2-40B4-BE49-F238E27FC236}">
                <a16:creationId xmlns:a16="http://schemas.microsoft.com/office/drawing/2014/main" id="{3629E7E0-B706-9C49-90B8-55BC731AB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063" y="498231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</a:t>
            </a:r>
            <a:r>
              <a:rPr lang="en-US" sz="3600" dirty="0" err="1"/>
              <a:t>Regularizer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B1CDAA42-BEB9-E247-A898-1D292261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9" y="1222975"/>
            <a:ext cx="9071695" cy="430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B2DF3A-EEE7-D64C-85D5-33465BEDD9DA}"/>
              </a:ext>
            </a:extLst>
          </p:cNvPr>
          <p:cNvCxnSpPr>
            <a:cxnSpLocks/>
          </p:cNvCxnSpPr>
          <p:nvPr/>
        </p:nvCxnSpPr>
        <p:spPr>
          <a:xfrm>
            <a:off x="8748074" y="1653546"/>
            <a:ext cx="59858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17163F5F-D7DF-5147-B639-FB1AABFC4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37" t="-8507"/>
          <a:stretch/>
        </p:blipFill>
        <p:spPr>
          <a:xfrm>
            <a:off x="7975076" y="2135266"/>
            <a:ext cx="2624240" cy="311755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530A8516-6D7F-994B-AFC0-1F9D81CDEA7B}"/>
              </a:ext>
            </a:extLst>
          </p:cNvPr>
          <p:cNvSpPr/>
          <p:nvPr/>
        </p:nvSpPr>
        <p:spPr>
          <a:xfrm>
            <a:off x="8940273" y="1810406"/>
            <a:ext cx="260010" cy="2915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31FC4AEB-6807-6042-B7D6-8E569176EE8E}"/>
              </a:ext>
            </a:extLst>
          </p:cNvPr>
          <p:cNvSpPr/>
          <p:nvPr/>
        </p:nvSpPr>
        <p:spPr>
          <a:xfrm>
            <a:off x="3150671" y="550773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Picture 227" descr="Chart&#10;&#10;Description automatically generated">
            <a:extLst>
              <a:ext uri="{FF2B5EF4-FFF2-40B4-BE49-F238E27FC236}">
                <a16:creationId xmlns:a16="http://schemas.microsoft.com/office/drawing/2014/main" id="{43991F2F-1A3E-7C4C-B282-55213A1D1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7602066" y="5319931"/>
            <a:ext cx="274229" cy="15453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06198-CCF8-C348-AFDD-E0187D0357FB}"/>
              </a:ext>
            </a:extLst>
          </p:cNvPr>
          <p:cNvGrpSpPr/>
          <p:nvPr/>
        </p:nvGrpSpPr>
        <p:grpSpPr>
          <a:xfrm>
            <a:off x="8989382" y="5068529"/>
            <a:ext cx="1522723" cy="1324107"/>
            <a:chOff x="8675617" y="5068529"/>
            <a:chExt cx="1522723" cy="1324107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7DF71DA9-A559-3849-8C25-B50B0478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347" name="Picture 346" descr="Chart&#10;&#10;Description automatically generated">
              <a:extLst>
                <a:ext uri="{FF2B5EF4-FFF2-40B4-BE49-F238E27FC236}">
                  <a16:creationId xmlns:a16="http://schemas.microsoft.com/office/drawing/2014/main" id="{018487FB-E9AB-A645-83AB-DAEFA13CA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4F5A0D44-45D3-0147-84A6-5147ED9D131F}"/>
              </a:ext>
            </a:extLst>
          </p:cNvPr>
          <p:cNvSpPr/>
          <p:nvPr/>
        </p:nvSpPr>
        <p:spPr>
          <a:xfrm>
            <a:off x="6262671" y="5484244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Left-right Arrow 386">
            <a:extLst>
              <a:ext uri="{FF2B5EF4-FFF2-40B4-BE49-F238E27FC236}">
                <a16:creationId xmlns:a16="http://schemas.microsoft.com/office/drawing/2014/main" id="{9022369E-E56C-D245-8457-914FAD7F1108}"/>
              </a:ext>
            </a:extLst>
          </p:cNvPr>
          <p:cNvSpPr/>
          <p:nvPr/>
        </p:nvSpPr>
        <p:spPr>
          <a:xfrm>
            <a:off x="8079175" y="5560278"/>
            <a:ext cx="941307" cy="2336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B1EFF6-98A3-D54C-858D-73DEBC78E8B2}"/>
              </a:ext>
            </a:extLst>
          </p:cNvPr>
          <p:cNvGrpSpPr/>
          <p:nvPr/>
        </p:nvGrpSpPr>
        <p:grpSpPr>
          <a:xfrm>
            <a:off x="8861446" y="4492910"/>
            <a:ext cx="2517094" cy="584775"/>
            <a:chOff x="8852019" y="4515646"/>
            <a:chExt cx="2517094" cy="584775"/>
          </a:xfrm>
        </p:grpSpPr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39F7DFC0-18F6-864E-89D9-AAD99EE522CE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</a:t>
              </a:r>
              <a:r>
                <a:rPr lang="en-US" sz="1600" b="1" dirty="0"/>
                <a:t>“prior” distribution </a:t>
              </a:r>
              <a:r>
                <a:rPr lang="en-US" sz="1600" dirty="0"/>
                <a:t>of codes,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C06ECD-8DC4-CB4D-B090-3F08B99A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8091" y="4821236"/>
              <a:ext cx="1582721" cy="262604"/>
            </a:xfrm>
            <a:prstGeom prst="rect">
              <a:avLst/>
            </a:prstGeom>
          </p:spPr>
        </p:pic>
      </p:grpSp>
      <p:pic>
        <p:nvPicPr>
          <p:cNvPr id="468" name="Picture 46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AF17E37-E5DE-A044-AAD0-AAD1D8702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47" t="26074" r="16246" b="61701"/>
          <a:stretch/>
        </p:blipFill>
        <p:spPr>
          <a:xfrm>
            <a:off x="2437868" y="5431453"/>
            <a:ext cx="527668" cy="467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338842-82DB-A945-8EE6-B71FC29B3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8984" y="5240795"/>
            <a:ext cx="673952" cy="286199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6967E215-943E-D44D-8A10-AB1DBA4CEB25}"/>
              </a:ext>
            </a:extLst>
          </p:cNvPr>
          <p:cNvGrpSpPr/>
          <p:nvPr/>
        </p:nvGrpSpPr>
        <p:grpSpPr>
          <a:xfrm>
            <a:off x="3533455" y="4460401"/>
            <a:ext cx="2571246" cy="2076142"/>
            <a:chOff x="1067861" y="1577304"/>
            <a:chExt cx="2571246" cy="2076142"/>
          </a:xfrm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A4BF2151-950C-A848-B436-6042D3203EB3}"/>
                </a:ext>
              </a:extLst>
            </p:cNvPr>
            <p:cNvGrpSpPr/>
            <p:nvPr/>
          </p:nvGrpSpPr>
          <p:grpSpPr>
            <a:xfrm>
              <a:off x="1067861" y="1577304"/>
              <a:ext cx="2571246" cy="2076142"/>
              <a:chOff x="1067861" y="1577304"/>
              <a:chExt cx="2571246" cy="2076142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DB50F9CE-3E60-1B46-9B4E-2E08DD18C6B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71246" cy="2028085"/>
                <a:chOff x="1484940" y="959424"/>
                <a:chExt cx="2571246" cy="2028085"/>
              </a:xfrm>
            </p:grpSpPr>
            <p:sp>
              <p:nvSpPr>
                <p:cNvPr id="489" name="Rounded Rectangle 488">
                  <a:extLst>
                    <a:ext uri="{FF2B5EF4-FFF2-40B4-BE49-F238E27FC236}">
                      <a16:creationId xmlns:a16="http://schemas.microsoft.com/office/drawing/2014/main" id="{AF01F4EE-AF34-F245-AAAB-FE53069DB999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1008185" cy="1272809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6CB74AED-7428-3B4C-B1AB-8D1DD2DB184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25466B88-3727-9F4E-B979-6F713D3E2363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2" name="Straight Arrow Connector 541">
                    <a:extLst>
                      <a:ext uri="{FF2B5EF4-FFF2-40B4-BE49-F238E27FC236}">
                        <a16:creationId xmlns:a16="http://schemas.microsoft.com/office/drawing/2014/main" id="{CF5276F6-FEDA-6C48-B86F-F74695A0D72C}"/>
                      </a:ext>
                    </a:extLst>
                  </p:cNvPr>
                  <p:cNvCxnSpPr>
                    <a:cxnSpLocks/>
                    <a:stCxn id="530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Arrow Connector 542">
                    <a:extLst>
                      <a:ext uri="{FF2B5EF4-FFF2-40B4-BE49-F238E27FC236}">
                        <a16:creationId xmlns:a16="http://schemas.microsoft.com/office/drawing/2014/main" id="{6A1929C0-EBE7-9649-8CE1-A99CCCD9F002}"/>
                      </a:ext>
                    </a:extLst>
                  </p:cNvPr>
                  <p:cNvCxnSpPr>
                    <a:cxnSpLocks/>
                    <a:stCxn id="529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Arrow Connector 543">
                    <a:extLst>
                      <a:ext uri="{FF2B5EF4-FFF2-40B4-BE49-F238E27FC236}">
                        <a16:creationId xmlns:a16="http://schemas.microsoft.com/office/drawing/2014/main" id="{A6440B9F-DBBB-8345-871D-D17480DE2FD3}"/>
                      </a:ext>
                    </a:extLst>
                  </p:cNvPr>
                  <p:cNvCxnSpPr>
                    <a:cxnSpLocks/>
                    <a:stCxn id="528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Arrow Connector 544">
                    <a:extLst>
                      <a:ext uri="{FF2B5EF4-FFF2-40B4-BE49-F238E27FC236}">
                        <a16:creationId xmlns:a16="http://schemas.microsoft.com/office/drawing/2014/main" id="{BA3AA1AE-0A97-2742-B208-56FA5ECDD29A}"/>
                      </a:ext>
                    </a:extLst>
                  </p:cNvPr>
                  <p:cNvCxnSpPr>
                    <a:cxnSpLocks/>
                    <a:stCxn id="527" idx="6"/>
                    <a:endCxn id="5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C0156976-763E-DA46-9EA0-D7C08AD2A439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F7A6CEF6-76F2-B642-AD40-2977479D7466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7" name="Straight Arrow Connector 536">
                    <a:extLst>
                      <a:ext uri="{FF2B5EF4-FFF2-40B4-BE49-F238E27FC236}">
                        <a16:creationId xmlns:a16="http://schemas.microsoft.com/office/drawing/2014/main" id="{F0D95405-A97E-B644-BC0C-69FDA68C5B84}"/>
                      </a:ext>
                    </a:extLst>
                  </p:cNvPr>
                  <p:cNvCxnSpPr>
                    <a:cxnSpLocks/>
                    <a:stCxn id="527" idx="6"/>
                    <a:endCxn id="5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4EB77EA9-48C6-C24E-9E2C-ACA0AEC48C5C}"/>
                      </a:ext>
                    </a:extLst>
                  </p:cNvPr>
                  <p:cNvCxnSpPr>
                    <a:cxnSpLocks/>
                    <a:stCxn id="528" idx="6"/>
                    <a:endCxn id="5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D956D855-0537-1D48-9605-F52263BAE663}"/>
                      </a:ext>
                    </a:extLst>
                  </p:cNvPr>
                  <p:cNvCxnSpPr>
                    <a:cxnSpLocks/>
                    <a:stCxn id="529" idx="6"/>
                    <a:endCxn id="5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Arrow Connector 539">
                    <a:extLst>
                      <a:ext uri="{FF2B5EF4-FFF2-40B4-BE49-F238E27FC236}">
                        <a16:creationId xmlns:a16="http://schemas.microsoft.com/office/drawing/2014/main" id="{8E5798F1-0AF3-B54A-8CA5-7091B8F3109F}"/>
                      </a:ext>
                    </a:extLst>
                  </p:cNvPr>
                  <p:cNvCxnSpPr>
                    <a:cxnSpLocks/>
                    <a:stCxn id="530" idx="6"/>
                    <a:endCxn id="5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0C6969AB-062B-0746-8E24-F693BADFD8A5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83E8A6CA-3B81-A040-90E2-CC27E3AB6CB6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EDE15FD3-4FC1-A140-9557-520755519B7F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D92DF4A3-F4EC-0A48-A57C-4A320267C95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08B8D35B-6EBA-D04E-B5DC-4E5FBD88C8E0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487306CE-C3BC-BE4F-91B2-1C0DF0F086D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74DCEB47-70FB-734C-8ADC-A275B90A7A40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527" name="Oval 526">
                    <a:extLst>
                      <a:ext uri="{FF2B5EF4-FFF2-40B4-BE49-F238E27FC236}">
                        <a16:creationId xmlns:a16="http://schemas.microsoft.com/office/drawing/2014/main" id="{D7A16CFA-9600-2D4E-B38E-0002BC9CAFE3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36750C63-B61B-FA4C-B0F3-4C931B6D68D5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0A49B892-A020-954D-8FB9-5D38D11FEA3F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115434BA-F483-0049-8AA3-C6B8D6DD51E1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918E4567-D79B-1740-872F-58F4F73391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507" name="Straight Arrow Connector 506">
                    <a:extLst>
                      <a:ext uri="{FF2B5EF4-FFF2-40B4-BE49-F238E27FC236}">
                        <a16:creationId xmlns:a16="http://schemas.microsoft.com/office/drawing/2014/main" id="{E72C7B04-0BF4-ED4D-97AC-9F49F68639FA}"/>
                      </a:ext>
                    </a:extLst>
                  </p:cNvPr>
                  <p:cNvCxnSpPr>
                    <a:stCxn id="531" idx="6"/>
                    <a:endCxn id="5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Arrow Connector 507">
                    <a:extLst>
                      <a:ext uri="{FF2B5EF4-FFF2-40B4-BE49-F238E27FC236}">
                        <a16:creationId xmlns:a16="http://schemas.microsoft.com/office/drawing/2014/main" id="{89B109BE-C075-EA42-872F-E6356C299130}"/>
                      </a:ext>
                    </a:extLst>
                  </p:cNvPr>
                  <p:cNvCxnSpPr>
                    <a:cxnSpLocks/>
                    <a:stCxn id="531" idx="6"/>
                    <a:endCxn id="5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Arrow Connector 508">
                    <a:extLst>
                      <a:ext uri="{FF2B5EF4-FFF2-40B4-BE49-F238E27FC236}">
                        <a16:creationId xmlns:a16="http://schemas.microsoft.com/office/drawing/2014/main" id="{0B83C816-29B9-3C42-B8B8-50B529119B17}"/>
                      </a:ext>
                    </a:extLst>
                  </p:cNvPr>
                  <p:cNvCxnSpPr>
                    <a:cxnSpLocks/>
                    <a:stCxn id="531" idx="6"/>
                    <a:endCxn id="5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Straight Arrow Connector 509">
                    <a:extLst>
                      <a:ext uri="{FF2B5EF4-FFF2-40B4-BE49-F238E27FC236}">
                        <a16:creationId xmlns:a16="http://schemas.microsoft.com/office/drawing/2014/main" id="{C1B8F288-2266-264D-BA44-CBEE712C3E0E}"/>
                      </a:ext>
                    </a:extLst>
                  </p:cNvPr>
                  <p:cNvCxnSpPr>
                    <a:cxnSpLocks/>
                    <a:stCxn id="531" idx="6"/>
                    <a:endCxn id="5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Arrow Connector 510">
                    <a:extLst>
                      <a:ext uri="{FF2B5EF4-FFF2-40B4-BE49-F238E27FC236}">
                        <a16:creationId xmlns:a16="http://schemas.microsoft.com/office/drawing/2014/main" id="{0AB9AB56-5090-7A4A-9936-A63C74D27090}"/>
                      </a:ext>
                    </a:extLst>
                  </p:cNvPr>
                  <p:cNvCxnSpPr>
                    <a:cxnSpLocks/>
                    <a:stCxn id="532" idx="6"/>
                    <a:endCxn id="5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Arrow Connector 511">
                    <a:extLst>
                      <a:ext uri="{FF2B5EF4-FFF2-40B4-BE49-F238E27FC236}">
                        <a16:creationId xmlns:a16="http://schemas.microsoft.com/office/drawing/2014/main" id="{3A687F9A-12E0-AA45-B584-90D9A3D39801}"/>
                      </a:ext>
                    </a:extLst>
                  </p:cNvPr>
                  <p:cNvCxnSpPr>
                    <a:cxnSpLocks/>
                    <a:stCxn id="532" idx="6"/>
                    <a:endCxn id="5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Arrow Connector 512">
                    <a:extLst>
                      <a:ext uri="{FF2B5EF4-FFF2-40B4-BE49-F238E27FC236}">
                        <a16:creationId xmlns:a16="http://schemas.microsoft.com/office/drawing/2014/main" id="{42BFF9D0-CEAA-664D-A33F-6AB0E3655EBF}"/>
                      </a:ext>
                    </a:extLst>
                  </p:cNvPr>
                  <p:cNvCxnSpPr>
                    <a:cxnSpLocks/>
                    <a:stCxn id="532" idx="6"/>
                    <a:endCxn id="5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Arrow Connector 513">
                    <a:extLst>
                      <a:ext uri="{FF2B5EF4-FFF2-40B4-BE49-F238E27FC236}">
                        <a16:creationId xmlns:a16="http://schemas.microsoft.com/office/drawing/2014/main" id="{D971BB3A-7C79-7C4F-AB4A-C3094D00ED22}"/>
                      </a:ext>
                    </a:extLst>
                  </p:cNvPr>
                  <p:cNvCxnSpPr>
                    <a:cxnSpLocks/>
                    <a:stCxn id="532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Arrow Connector 514">
                    <a:extLst>
                      <a:ext uri="{FF2B5EF4-FFF2-40B4-BE49-F238E27FC236}">
                        <a16:creationId xmlns:a16="http://schemas.microsoft.com/office/drawing/2014/main" id="{2F3613A2-008D-5D47-BFA1-E4D37FD34BFD}"/>
                      </a:ext>
                    </a:extLst>
                  </p:cNvPr>
                  <p:cNvCxnSpPr>
                    <a:cxnSpLocks/>
                    <a:stCxn id="533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Arrow Connector 515">
                    <a:extLst>
                      <a:ext uri="{FF2B5EF4-FFF2-40B4-BE49-F238E27FC236}">
                        <a16:creationId xmlns:a16="http://schemas.microsoft.com/office/drawing/2014/main" id="{954EC438-C0DA-B040-A99C-E72A083E35CA}"/>
                      </a:ext>
                    </a:extLst>
                  </p:cNvPr>
                  <p:cNvCxnSpPr>
                    <a:cxnSpLocks/>
                    <a:stCxn id="533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2FC11DBD-8C8B-6A46-B9B1-5AFE883F2A03}"/>
                      </a:ext>
                    </a:extLst>
                  </p:cNvPr>
                  <p:cNvCxnSpPr>
                    <a:cxnSpLocks/>
                    <a:stCxn id="533" idx="6"/>
                    <a:endCxn id="5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ADB6DD9F-AFAC-0045-86DE-09D2D09A67B0}"/>
                      </a:ext>
                    </a:extLst>
                  </p:cNvPr>
                  <p:cNvCxnSpPr>
                    <a:cxnSpLocks/>
                    <a:stCxn id="533" idx="6"/>
                    <a:endCxn id="5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Arrow Connector 518">
                    <a:extLst>
                      <a:ext uri="{FF2B5EF4-FFF2-40B4-BE49-F238E27FC236}">
                        <a16:creationId xmlns:a16="http://schemas.microsoft.com/office/drawing/2014/main" id="{F505BD4D-19DA-994F-9516-DE81E95A3583}"/>
                      </a:ext>
                    </a:extLst>
                  </p:cNvPr>
                  <p:cNvCxnSpPr>
                    <a:cxnSpLocks/>
                    <a:stCxn id="534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Arrow Connector 519">
                    <a:extLst>
                      <a:ext uri="{FF2B5EF4-FFF2-40B4-BE49-F238E27FC236}">
                        <a16:creationId xmlns:a16="http://schemas.microsoft.com/office/drawing/2014/main" id="{277568E0-1EAA-FB4B-A285-3D186C0C323D}"/>
                      </a:ext>
                    </a:extLst>
                  </p:cNvPr>
                  <p:cNvCxnSpPr>
                    <a:cxnSpLocks/>
                    <a:stCxn id="534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Arrow Connector 520">
                    <a:extLst>
                      <a:ext uri="{FF2B5EF4-FFF2-40B4-BE49-F238E27FC236}">
                        <a16:creationId xmlns:a16="http://schemas.microsoft.com/office/drawing/2014/main" id="{7320B1CC-189E-B24F-AC37-B99C293F47C2}"/>
                      </a:ext>
                    </a:extLst>
                  </p:cNvPr>
                  <p:cNvCxnSpPr>
                    <a:cxnSpLocks/>
                    <a:stCxn id="534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Arrow Connector 521">
                    <a:extLst>
                      <a:ext uri="{FF2B5EF4-FFF2-40B4-BE49-F238E27FC236}">
                        <a16:creationId xmlns:a16="http://schemas.microsoft.com/office/drawing/2014/main" id="{9DA147CA-1B86-3E4E-BDF9-466A46FC238E}"/>
                      </a:ext>
                    </a:extLst>
                  </p:cNvPr>
                  <p:cNvCxnSpPr>
                    <a:cxnSpLocks/>
                    <a:stCxn id="534" idx="6"/>
                    <a:endCxn id="5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D1097C4E-0CCA-E04D-8139-E0C6EA0EB55A}"/>
                      </a:ext>
                    </a:extLst>
                  </p:cNvPr>
                  <p:cNvCxnSpPr>
                    <a:cxnSpLocks/>
                    <a:stCxn id="535" idx="6"/>
                    <a:endCxn id="5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81EB430C-D044-CB46-91CC-23438C55333B}"/>
                      </a:ext>
                    </a:extLst>
                  </p:cNvPr>
                  <p:cNvCxnSpPr>
                    <a:cxnSpLocks/>
                    <a:stCxn id="535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Arrow Connector 524">
                    <a:extLst>
                      <a:ext uri="{FF2B5EF4-FFF2-40B4-BE49-F238E27FC236}">
                        <a16:creationId xmlns:a16="http://schemas.microsoft.com/office/drawing/2014/main" id="{EC03117C-CD36-8741-BE9F-B92EF7974E13}"/>
                      </a:ext>
                    </a:extLst>
                  </p:cNvPr>
                  <p:cNvCxnSpPr>
                    <a:cxnSpLocks/>
                    <a:stCxn id="535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Straight Arrow Connector 525">
                    <a:extLst>
                      <a:ext uri="{FF2B5EF4-FFF2-40B4-BE49-F238E27FC236}">
                        <a16:creationId xmlns:a16="http://schemas.microsoft.com/office/drawing/2014/main" id="{46C714EE-27F1-4F44-B1D1-5D1D070E8FBB}"/>
                      </a:ext>
                    </a:extLst>
                  </p:cNvPr>
                  <p:cNvCxnSpPr>
                    <a:cxnSpLocks/>
                    <a:stCxn id="535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03E086EE-FAF4-6840-888F-7AD5AFDD6DC5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505" name="Oval 504">
                    <a:extLst>
                      <a:ext uri="{FF2B5EF4-FFF2-40B4-BE49-F238E27FC236}">
                        <a16:creationId xmlns:a16="http://schemas.microsoft.com/office/drawing/2014/main" id="{FAE69941-0386-E945-8F6E-833C224E1B3B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A29DC81A-5982-0346-A277-C09CFE3BFD2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D8F5E9B4-FADE-624B-AAF5-A1343516AB1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497" name="Straight Arrow Connector 496">
                    <a:extLst>
                      <a:ext uri="{FF2B5EF4-FFF2-40B4-BE49-F238E27FC236}">
                        <a16:creationId xmlns:a16="http://schemas.microsoft.com/office/drawing/2014/main" id="{17C7833E-5820-7C49-A1EC-D901850A15F5}"/>
                      </a:ext>
                    </a:extLst>
                  </p:cNvPr>
                  <p:cNvCxnSpPr>
                    <a:cxnSpLocks/>
                    <a:stCxn id="527" idx="6"/>
                    <a:endCxn id="5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Arrow Connector 497">
                    <a:extLst>
                      <a:ext uri="{FF2B5EF4-FFF2-40B4-BE49-F238E27FC236}">
                        <a16:creationId xmlns:a16="http://schemas.microsoft.com/office/drawing/2014/main" id="{AD519BF7-3245-734F-8C64-D0A5FC986232}"/>
                      </a:ext>
                    </a:extLst>
                  </p:cNvPr>
                  <p:cNvCxnSpPr>
                    <a:cxnSpLocks/>
                    <a:stCxn id="527" idx="6"/>
                    <a:endCxn id="5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Arrow Connector 498">
                    <a:extLst>
                      <a:ext uri="{FF2B5EF4-FFF2-40B4-BE49-F238E27FC236}">
                        <a16:creationId xmlns:a16="http://schemas.microsoft.com/office/drawing/2014/main" id="{19102753-3FB0-BD42-A46A-35B3D6D5C89E}"/>
                      </a:ext>
                    </a:extLst>
                  </p:cNvPr>
                  <p:cNvCxnSpPr>
                    <a:cxnSpLocks/>
                    <a:stCxn id="528" idx="6"/>
                    <a:endCxn id="5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Arrow Connector 499">
                    <a:extLst>
                      <a:ext uri="{FF2B5EF4-FFF2-40B4-BE49-F238E27FC236}">
                        <a16:creationId xmlns:a16="http://schemas.microsoft.com/office/drawing/2014/main" id="{62AF0696-8E38-4A4B-B8C0-F2EEDC75191D}"/>
                      </a:ext>
                    </a:extLst>
                  </p:cNvPr>
                  <p:cNvCxnSpPr>
                    <a:cxnSpLocks/>
                    <a:stCxn id="528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Arrow Connector 500">
                    <a:extLst>
                      <a:ext uri="{FF2B5EF4-FFF2-40B4-BE49-F238E27FC236}">
                        <a16:creationId xmlns:a16="http://schemas.microsoft.com/office/drawing/2014/main" id="{97D9A069-8C30-4642-B2D7-2A8569C1BA87}"/>
                      </a:ext>
                    </a:extLst>
                  </p:cNvPr>
                  <p:cNvCxnSpPr>
                    <a:cxnSpLocks/>
                    <a:stCxn id="529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Arrow Connector 501">
                    <a:extLst>
                      <a:ext uri="{FF2B5EF4-FFF2-40B4-BE49-F238E27FC236}">
                        <a16:creationId xmlns:a16="http://schemas.microsoft.com/office/drawing/2014/main" id="{80E33022-53AC-524F-A21D-4933DA00F35B}"/>
                      </a:ext>
                    </a:extLst>
                  </p:cNvPr>
                  <p:cNvCxnSpPr>
                    <a:cxnSpLocks/>
                    <a:stCxn id="529" idx="6"/>
                    <a:endCxn id="5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Arrow Connector 502">
                    <a:extLst>
                      <a:ext uri="{FF2B5EF4-FFF2-40B4-BE49-F238E27FC236}">
                        <a16:creationId xmlns:a16="http://schemas.microsoft.com/office/drawing/2014/main" id="{0B47A2FE-9174-3846-9031-0FADFE05B2AA}"/>
                      </a:ext>
                    </a:extLst>
                  </p:cNvPr>
                  <p:cNvCxnSpPr>
                    <a:cxnSpLocks/>
                    <a:stCxn id="530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Arrow Connector 503">
                    <a:extLst>
                      <a:ext uri="{FF2B5EF4-FFF2-40B4-BE49-F238E27FC236}">
                        <a16:creationId xmlns:a16="http://schemas.microsoft.com/office/drawing/2014/main" id="{B4205D2A-56C8-2244-943C-68FE4B4DBD1D}"/>
                      </a:ext>
                    </a:extLst>
                  </p:cNvPr>
                  <p:cNvCxnSpPr>
                    <a:cxnSpLocks/>
                    <a:stCxn id="530" idx="6"/>
                    <a:endCxn id="5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F1D495E2-ED96-CF4C-9CDB-A41757C82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488" name="Picture 487">
                <a:extLst>
                  <a:ext uri="{FF2B5EF4-FFF2-40B4-BE49-F238E27FC236}">
                    <a16:creationId xmlns:a16="http://schemas.microsoft.com/office/drawing/2014/main" id="{54DD0327-F8D0-E748-85BE-501D6E180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4819" y="1782230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C853D253-5804-F249-B130-75257BE0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14A55602-115D-A242-B99B-AA98BC66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6FD0F8E2-5F03-A949-80A9-5F9DDC72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D78B1BF4-2CE0-AF4F-BFDE-7D6F0E912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6B87A-57C7-F64E-B986-02651830C6FA}"/>
              </a:ext>
            </a:extLst>
          </p:cNvPr>
          <p:cNvGrpSpPr/>
          <p:nvPr/>
        </p:nvGrpSpPr>
        <p:grpSpPr>
          <a:xfrm>
            <a:off x="5669983" y="3974810"/>
            <a:ext cx="2850214" cy="1077228"/>
            <a:chOff x="5669983" y="3974810"/>
            <a:chExt cx="2850214" cy="1077228"/>
          </a:xfrm>
        </p:grpSpPr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3EF69B9A-C80F-2B44-816C-9A2B10424374}"/>
                </a:ext>
              </a:extLst>
            </p:cNvPr>
            <p:cNvSpPr txBox="1"/>
            <p:nvPr/>
          </p:nvSpPr>
          <p:spPr>
            <a:xfrm>
              <a:off x="5669983" y="3974810"/>
              <a:ext cx="2850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Predicted </a:t>
              </a:r>
              <a:r>
                <a:rPr lang="en-US" sz="1600" b="1" dirty="0"/>
                <a:t>”posterior”</a:t>
              </a:r>
              <a:br>
                <a:rPr lang="en-US" sz="1600" b="1" dirty="0"/>
              </a:br>
              <a:r>
                <a:rPr lang="en-US" sz="1600" dirty="0"/>
                <a:t>distribution of z for given x,</a:t>
              </a:r>
              <a:endParaRPr lang="en-US" sz="1600" b="1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BD6A02-95F6-2B43-AA81-02C2777A2770}"/>
                </a:ext>
              </a:extLst>
            </p:cNvPr>
            <p:cNvGrpSpPr/>
            <p:nvPr/>
          </p:nvGrpSpPr>
          <p:grpSpPr>
            <a:xfrm>
              <a:off x="6598950" y="4497991"/>
              <a:ext cx="1826111" cy="554047"/>
              <a:chOff x="6608377" y="4545126"/>
              <a:chExt cx="1826111" cy="554047"/>
            </a:xfrm>
          </p:grpSpPr>
          <p:pic>
            <p:nvPicPr>
              <p:cNvPr id="473" name="Picture 472">
                <a:extLst>
                  <a:ext uri="{FF2B5EF4-FFF2-40B4-BE49-F238E27FC236}">
                    <a16:creationId xmlns:a16="http://schemas.microsoft.com/office/drawing/2014/main" id="{90D4DF8B-2B13-4F49-9132-31F50B65F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t="-1206" r="62902"/>
              <a:stretch/>
            </p:blipFill>
            <p:spPr>
              <a:xfrm>
                <a:off x="6608377" y="4545126"/>
                <a:ext cx="993690" cy="27108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A0BA3B3A-C6DD-2743-80CB-F7A6202D4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6977" t="-1206"/>
              <a:stretch/>
            </p:blipFill>
            <p:spPr>
              <a:xfrm>
                <a:off x="6915659" y="4855270"/>
                <a:ext cx="1518829" cy="243903"/>
              </a:xfrm>
              <a:prstGeom prst="rect">
                <a:avLst/>
              </a:prstGeom>
            </p:spPr>
          </p:pic>
        </p:grpSp>
      </p:grpSp>
      <p:sp>
        <p:nvSpPr>
          <p:cNvPr id="105" name="Down Arrow 104">
            <a:extLst>
              <a:ext uri="{FF2B5EF4-FFF2-40B4-BE49-F238E27FC236}">
                <a16:creationId xmlns:a16="http://schemas.microsoft.com/office/drawing/2014/main" id="{88FBB387-933B-4C45-803C-CBF2776A3407}"/>
              </a:ext>
            </a:extLst>
          </p:cNvPr>
          <p:cNvSpPr/>
          <p:nvPr/>
        </p:nvSpPr>
        <p:spPr>
          <a:xfrm>
            <a:off x="9200710" y="2562529"/>
            <a:ext cx="260010" cy="2915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3F5FDB-EC25-844D-93FA-17E932431480}"/>
              </a:ext>
            </a:extLst>
          </p:cNvPr>
          <p:cNvSpPr txBox="1"/>
          <p:nvPr/>
        </p:nvSpPr>
        <p:spPr>
          <a:xfrm>
            <a:off x="1973784" y="2608884"/>
            <a:ext cx="462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specific case of KL divergence between</a:t>
            </a:r>
            <a:br>
              <a:rPr lang="en-US" dirty="0"/>
            </a:br>
            <a:r>
              <a:rPr lang="en-US" dirty="0"/>
              <a:t>two Gaussian distributions, it is equal to: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39B8D0CD-535F-3347-B00F-30F9D60A99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6695" y="2824935"/>
            <a:ext cx="5148515" cy="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27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478" descr="Shape&#10;&#10;Description automatically generated">
            <a:extLst>
              <a:ext uri="{FF2B5EF4-FFF2-40B4-BE49-F238E27FC236}">
                <a16:creationId xmlns:a16="http://schemas.microsoft.com/office/drawing/2014/main" id="{3629E7E0-B706-9C49-90B8-55BC731AB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063" y="4982315"/>
            <a:ext cx="1774066" cy="15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Training Objective: </a:t>
            </a:r>
            <a:r>
              <a:rPr lang="en-US" sz="3600" dirty="0" err="1"/>
              <a:t>Regularizer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B1CDAA42-BEB9-E247-A898-1D292261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9" y="1222975"/>
            <a:ext cx="9071695" cy="430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B2DF3A-EEE7-D64C-85D5-33465BEDD9DA}"/>
              </a:ext>
            </a:extLst>
          </p:cNvPr>
          <p:cNvCxnSpPr>
            <a:cxnSpLocks/>
          </p:cNvCxnSpPr>
          <p:nvPr/>
        </p:nvCxnSpPr>
        <p:spPr>
          <a:xfrm>
            <a:off x="8748074" y="1653546"/>
            <a:ext cx="59858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17163F5F-D7DF-5147-B639-FB1AABFC4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37" t="-8507"/>
          <a:stretch/>
        </p:blipFill>
        <p:spPr>
          <a:xfrm>
            <a:off x="7975076" y="2135266"/>
            <a:ext cx="2624240" cy="311755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530A8516-6D7F-994B-AFC0-1F9D81CDEA7B}"/>
              </a:ext>
            </a:extLst>
          </p:cNvPr>
          <p:cNvSpPr/>
          <p:nvPr/>
        </p:nvSpPr>
        <p:spPr>
          <a:xfrm>
            <a:off x="8940273" y="1810406"/>
            <a:ext cx="260010" cy="2915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31FC4AEB-6807-6042-B7D6-8E569176EE8E}"/>
              </a:ext>
            </a:extLst>
          </p:cNvPr>
          <p:cNvSpPr/>
          <p:nvPr/>
        </p:nvSpPr>
        <p:spPr>
          <a:xfrm>
            <a:off x="3150671" y="5507739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Picture 227" descr="Chart&#10;&#10;Description automatically generated">
            <a:extLst>
              <a:ext uri="{FF2B5EF4-FFF2-40B4-BE49-F238E27FC236}">
                <a16:creationId xmlns:a16="http://schemas.microsoft.com/office/drawing/2014/main" id="{43991F2F-1A3E-7C4C-B282-55213A1D1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7602066" y="5319931"/>
            <a:ext cx="274229" cy="15453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06198-CCF8-C348-AFDD-E0187D0357FB}"/>
              </a:ext>
            </a:extLst>
          </p:cNvPr>
          <p:cNvGrpSpPr/>
          <p:nvPr/>
        </p:nvGrpSpPr>
        <p:grpSpPr>
          <a:xfrm>
            <a:off x="8989382" y="5068529"/>
            <a:ext cx="1522723" cy="1324107"/>
            <a:chOff x="8675617" y="5068529"/>
            <a:chExt cx="1522723" cy="1324107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7DF71DA9-A559-3849-8C25-B50B0478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347" name="Picture 346" descr="Chart&#10;&#10;Description automatically generated">
              <a:extLst>
                <a:ext uri="{FF2B5EF4-FFF2-40B4-BE49-F238E27FC236}">
                  <a16:creationId xmlns:a16="http://schemas.microsoft.com/office/drawing/2014/main" id="{018487FB-E9AB-A645-83AB-DAEFA13CA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4F5A0D44-45D3-0147-84A6-5147ED9D131F}"/>
              </a:ext>
            </a:extLst>
          </p:cNvPr>
          <p:cNvSpPr/>
          <p:nvPr/>
        </p:nvSpPr>
        <p:spPr>
          <a:xfrm>
            <a:off x="6262671" y="5484244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Left-right Arrow 386">
            <a:extLst>
              <a:ext uri="{FF2B5EF4-FFF2-40B4-BE49-F238E27FC236}">
                <a16:creationId xmlns:a16="http://schemas.microsoft.com/office/drawing/2014/main" id="{9022369E-E56C-D245-8457-914FAD7F1108}"/>
              </a:ext>
            </a:extLst>
          </p:cNvPr>
          <p:cNvSpPr/>
          <p:nvPr/>
        </p:nvSpPr>
        <p:spPr>
          <a:xfrm>
            <a:off x="8079175" y="5560278"/>
            <a:ext cx="941307" cy="2336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B1EFF6-98A3-D54C-858D-73DEBC78E8B2}"/>
              </a:ext>
            </a:extLst>
          </p:cNvPr>
          <p:cNvGrpSpPr/>
          <p:nvPr/>
        </p:nvGrpSpPr>
        <p:grpSpPr>
          <a:xfrm>
            <a:off x="8861446" y="4492910"/>
            <a:ext cx="2517094" cy="584775"/>
            <a:chOff x="8852019" y="4515646"/>
            <a:chExt cx="2517094" cy="584775"/>
          </a:xfrm>
        </p:grpSpPr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39F7DFC0-18F6-864E-89D9-AAD99EE522CE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</a:t>
              </a:r>
              <a:r>
                <a:rPr lang="en-US" sz="1600" b="1" dirty="0"/>
                <a:t>“prior” distribution </a:t>
              </a:r>
              <a:r>
                <a:rPr lang="en-US" sz="1600" dirty="0"/>
                <a:t>of codes,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C06ECD-8DC4-CB4D-B090-3F08B99A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8091" y="4821236"/>
              <a:ext cx="1582721" cy="262604"/>
            </a:xfrm>
            <a:prstGeom prst="rect">
              <a:avLst/>
            </a:prstGeom>
          </p:spPr>
        </p:pic>
      </p:grpSp>
      <p:pic>
        <p:nvPicPr>
          <p:cNvPr id="468" name="Picture 46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AF17E37-E5DE-A044-AAD0-AAD1D8702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347" t="26074" r="16246" b="61701"/>
          <a:stretch/>
        </p:blipFill>
        <p:spPr>
          <a:xfrm>
            <a:off x="2437868" y="5431453"/>
            <a:ext cx="527668" cy="467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338842-82DB-A945-8EE6-B71FC29B3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8984" y="5240795"/>
            <a:ext cx="673952" cy="286199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6967E215-943E-D44D-8A10-AB1DBA4CEB25}"/>
              </a:ext>
            </a:extLst>
          </p:cNvPr>
          <p:cNvGrpSpPr/>
          <p:nvPr/>
        </p:nvGrpSpPr>
        <p:grpSpPr>
          <a:xfrm>
            <a:off x="3533455" y="4460401"/>
            <a:ext cx="2571246" cy="2076142"/>
            <a:chOff x="1067861" y="1577304"/>
            <a:chExt cx="2571246" cy="2076142"/>
          </a:xfrm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A4BF2151-950C-A848-B436-6042D3203EB3}"/>
                </a:ext>
              </a:extLst>
            </p:cNvPr>
            <p:cNvGrpSpPr/>
            <p:nvPr/>
          </p:nvGrpSpPr>
          <p:grpSpPr>
            <a:xfrm>
              <a:off x="1067861" y="1577304"/>
              <a:ext cx="2571246" cy="2076142"/>
              <a:chOff x="1067861" y="1577304"/>
              <a:chExt cx="2571246" cy="2076142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DB50F9CE-3E60-1B46-9B4E-2E08DD18C6B5}"/>
                  </a:ext>
                </a:extLst>
              </p:cNvPr>
              <p:cNvGrpSpPr/>
              <p:nvPr/>
            </p:nvGrpSpPr>
            <p:grpSpPr>
              <a:xfrm>
                <a:off x="1067861" y="1625361"/>
                <a:ext cx="2571246" cy="2028085"/>
                <a:chOff x="1484940" y="959424"/>
                <a:chExt cx="2571246" cy="2028085"/>
              </a:xfrm>
            </p:grpSpPr>
            <p:sp>
              <p:nvSpPr>
                <p:cNvPr id="489" name="Rounded Rectangle 488">
                  <a:extLst>
                    <a:ext uri="{FF2B5EF4-FFF2-40B4-BE49-F238E27FC236}">
                      <a16:creationId xmlns:a16="http://schemas.microsoft.com/office/drawing/2014/main" id="{AF01F4EE-AF34-F245-AAAB-FE53069DB999}"/>
                    </a:ext>
                  </a:extLst>
                </p:cNvPr>
                <p:cNvSpPr/>
                <p:nvPr/>
              </p:nvSpPr>
              <p:spPr>
                <a:xfrm>
                  <a:off x="3048001" y="1459523"/>
                  <a:ext cx="1008185" cy="1272809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6CB74AED-7428-3B4C-B1AB-8D1DD2DB1842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30509" cy="1301256"/>
                  <a:chOff x="2561789" y="1368447"/>
                  <a:chExt cx="1430509" cy="1301256"/>
                </a:xfrm>
              </p:grpSpPr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25466B88-3727-9F4E-B979-6F713D3E2363}"/>
                      </a:ext>
                    </a:extLst>
                  </p:cNvPr>
                  <p:cNvSpPr/>
                  <p:nvPr/>
                </p:nvSpPr>
                <p:spPr>
                  <a:xfrm>
                    <a:off x="3597814" y="1526028"/>
                    <a:ext cx="394484" cy="39448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2" name="Straight Arrow Connector 541">
                    <a:extLst>
                      <a:ext uri="{FF2B5EF4-FFF2-40B4-BE49-F238E27FC236}">
                        <a16:creationId xmlns:a16="http://schemas.microsoft.com/office/drawing/2014/main" id="{CF5276F6-FEDA-6C48-B86F-F74695A0D72C}"/>
                      </a:ext>
                    </a:extLst>
                  </p:cNvPr>
                  <p:cNvCxnSpPr>
                    <a:cxnSpLocks/>
                    <a:stCxn id="530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9464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Arrow Connector 542">
                    <a:extLst>
                      <a:ext uri="{FF2B5EF4-FFF2-40B4-BE49-F238E27FC236}">
                        <a16:creationId xmlns:a16="http://schemas.microsoft.com/office/drawing/2014/main" id="{6A1929C0-EBE7-9649-8CE1-A99CCCD9F002}"/>
                      </a:ext>
                    </a:extLst>
                  </p:cNvPr>
                  <p:cNvCxnSpPr>
                    <a:cxnSpLocks/>
                    <a:stCxn id="529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5126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Arrow Connector 543">
                    <a:extLst>
                      <a:ext uri="{FF2B5EF4-FFF2-40B4-BE49-F238E27FC236}">
                        <a16:creationId xmlns:a16="http://schemas.microsoft.com/office/drawing/2014/main" id="{A6440B9F-DBBB-8345-871D-D17480DE2FD3}"/>
                      </a:ext>
                    </a:extLst>
                  </p:cNvPr>
                  <p:cNvCxnSpPr>
                    <a:cxnSpLocks/>
                    <a:stCxn id="528" idx="6"/>
                    <a:endCxn id="541" idx="2"/>
                  </p:cNvCxnSpPr>
                  <p:nvPr/>
                </p:nvCxnSpPr>
                <p:spPr>
                  <a:xfrm flipV="1">
                    <a:off x="2561789" y="1723270"/>
                    <a:ext cx="1036025" cy="789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Arrow Connector 544">
                    <a:extLst>
                      <a:ext uri="{FF2B5EF4-FFF2-40B4-BE49-F238E27FC236}">
                        <a16:creationId xmlns:a16="http://schemas.microsoft.com/office/drawing/2014/main" id="{BA3AA1AE-0A97-2742-B208-56FA5ECDD29A}"/>
                      </a:ext>
                    </a:extLst>
                  </p:cNvPr>
                  <p:cNvCxnSpPr>
                    <a:cxnSpLocks/>
                    <a:stCxn id="527" idx="6"/>
                    <a:endCxn id="541" idx="2"/>
                  </p:cNvCxnSpPr>
                  <p:nvPr/>
                </p:nvCxnSpPr>
                <p:spPr>
                  <a:xfrm>
                    <a:off x="2561789" y="1368447"/>
                    <a:ext cx="1036025" cy="3548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C0156976-763E-DA46-9EA0-D7C08AD2A439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1445061" cy="1301256"/>
                  <a:chOff x="2561789" y="1368447"/>
                  <a:chExt cx="1445061" cy="1301256"/>
                </a:xfrm>
              </p:grpSpPr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F7A6CEF6-76F2-B642-AD40-2977479D7466}"/>
                      </a:ext>
                    </a:extLst>
                  </p:cNvPr>
                  <p:cNvSpPr/>
                  <p:nvPr/>
                </p:nvSpPr>
                <p:spPr>
                  <a:xfrm>
                    <a:off x="3595388" y="2230139"/>
                    <a:ext cx="411462" cy="41146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7" name="Straight Arrow Connector 536">
                    <a:extLst>
                      <a:ext uri="{FF2B5EF4-FFF2-40B4-BE49-F238E27FC236}">
                        <a16:creationId xmlns:a16="http://schemas.microsoft.com/office/drawing/2014/main" id="{F0D95405-A97E-B644-BC0C-69FDA68C5B84}"/>
                      </a:ext>
                    </a:extLst>
                  </p:cNvPr>
                  <p:cNvCxnSpPr>
                    <a:cxnSpLocks/>
                    <a:stCxn id="527" idx="6"/>
                    <a:endCxn id="536" idx="2"/>
                  </p:cNvCxnSpPr>
                  <p:nvPr/>
                </p:nvCxnSpPr>
                <p:spPr>
                  <a:xfrm>
                    <a:off x="2561789" y="1368447"/>
                    <a:ext cx="1033599" cy="10674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Straight Arrow Connector 537">
                    <a:extLst>
                      <a:ext uri="{FF2B5EF4-FFF2-40B4-BE49-F238E27FC236}">
                        <a16:creationId xmlns:a16="http://schemas.microsoft.com/office/drawing/2014/main" id="{4EB77EA9-48C6-C24E-9E2C-ACA0AEC48C5C}"/>
                      </a:ext>
                    </a:extLst>
                  </p:cNvPr>
                  <p:cNvCxnSpPr>
                    <a:cxnSpLocks/>
                    <a:stCxn id="528" idx="6"/>
                    <a:endCxn id="536" idx="2"/>
                  </p:cNvCxnSpPr>
                  <p:nvPr/>
                </p:nvCxnSpPr>
                <p:spPr>
                  <a:xfrm>
                    <a:off x="2561789" y="1802199"/>
                    <a:ext cx="1033599" cy="6336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Arrow Connector 538">
                    <a:extLst>
                      <a:ext uri="{FF2B5EF4-FFF2-40B4-BE49-F238E27FC236}">
                        <a16:creationId xmlns:a16="http://schemas.microsoft.com/office/drawing/2014/main" id="{D956D855-0537-1D48-9605-F52263BAE663}"/>
                      </a:ext>
                    </a:extLst>
                  </p:cNvPr>
                  <p:cNvCxnSpPr>
                    <a:cxnSpLocks/>
                    <a:stCxn id="529" idx="6"/>
                    <a:endCxn id="536" idx="2"/>
                  </p:cNvCxnSpPr>
                  <p:nvPr/>
                </p:nvCxnSpPr>
                <p:spPr>
                  <a:xfrm>
                    <a:off x="2561789" y="2235951"/>
                    <a:ext cx="1033599" cy="19991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Arrow Connector 539">
                    <a:extLst>
                      <a:ext uri="{FF2B5EF4-FFF2-40B4-BE49-F238E27FC236}">
                        <a16:creationId xmlns:a16="http://schemas.microsoft.com/office/drawing/2014/main" id="{8E5798F1-0AF3-B54A-8CA5-7091B8F3109F}"/>
                      </a:ext>
                    </a:extLst>
                  </p:cNvPr>
                  <p:cNvCxnSpPr>
                    <a:cxnSpLocks/>
                    <a:stCxn id="530" idx="6"/>
                    <a:endCxn id="536" idx="2"/>
                  </p:cNvCxnSpPr>
                  <p:nvPr/>
                </p:nvCxnSpPr>
                <p:spPr>
                  <a:xfrm flipV="1">
                    <a:off x="2561789" y="2435870"/>
                    <a:ext cx="1033599" cy="2338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0C6969AB-062B-0746-8E24-F693BADFD8A5}"/>
                    </a:ext>
                  </a:extLst>
                </p:cNvPr>
                <p:cNvGrpSpPr/>
                <p:nvPr/>
              </p:nvGrpSpPr>
              <p:grpSpPr>
                <a:xfrm>
                  <a:off x="1484940" y="95942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83E8A6CA-3B81-A040-90E2-CC27E3AB6CB6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EDE15FD3-4FC1-A140-9557-520755519B7F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D92DF4A3-F4EC-0A48-A57C-4A320267C95D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08B8D35B-6EBA-D04E-B5DC-4E5FBD88C8E0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487306CE-C3BC-BE4F-91B2-1C0DF0F086DF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74DCEB47-70FB-734C-8ADC-A275B90A7A40}"/>
                    </a:ext>
                  </a:extLst>
                </p:cNvPr>
                <p:cNvGrpSpPr/>
                <p:nvPr/>
              </p:nvGrpSpPr>
              <p:grpSpPr>
                <a:xfrm>
                  <a:off x="2268712" y="1221908"/>
                  <a:ext cx="293077" cy="1594333"/>
                  <a:chOff x="3386297" y="2885103"/>
                  <a:chExt cx="293077" cy="1594333"/>
                </a:xfrm>
                <a:solidFill>
                  <a:schemeClr val="accent1"/>
                </a:solidFill>
              </p:grpSpPr>
              <p:sp>
                <p:nvSpPr>
                  <p:cNvPr id="527" name="Oval 526">
                    <a:extLst>
                      <a:ext uri="{FF2B5EF4-FFF2-40B4-BE49-F238E27FC236}">
                        <a16:creationId xmlns:a16="http://schemas.microsoft.com/office/drawing/2014/main" id="{D7A16CFA-9600-2D4E-B38E-0002BC9CAFE3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36750C63-B61B-FA4C-B0F3-4C931B6D68D5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0A49B892-A020-954D-8FB9-5D38D11FEA3F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115434BA-F483-0049-8AA3-C6B8D6DD51E1}"/>
                      </a:ext>
                    </a:extLst>
                  </p:cNvPr>
                  <p:cNvSpPr/>
                  <p:nvPr/>
                </p:nvSpPr>
                <p:spPr>
                  <a:xfrm>
                    <a:off x="3386297" y="4186359"/>
                    <a:ext cx="293077" cy="293077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918E4567-D79B-1740-872F-58F4F73391CA}"/>
                    </a:ext>
                  </a:extLst>
                </p:cNvPr>
                <p:cNvGrpSpPr/>
                <p:nvPr/>
              </p:nvGrpSpPr>
              <p:grpSpPr>
                <a:xfrm>
                  <a:off x="1778017" y="1105963"/>
                  <a:ext cx="490695" cy="1735008"/>
                  <a:chOff x="1778017" y="1105963"/>
                  <a:chExt cx="490695" cy="1735008"/>
                </a:xfrm>
              </p:grpSpPr>
              <p:cxnSp>
                <p:nvCxnSpPr>
                  <p:cNvPr id="507" name="Straight Arrow Connector 506">
                    <a:extLst>
                      <a:ext uri="{FF2B5EF4-FFF2-40B4-BE49-F238E27FC236}">
                        <a16:creationId xmlns:a16="http://schemas.microsoft.com/office/drawing/2014/main" id="{E72C7B04-0BF4-ED4D-97AC-9F49F68639FA}"/>
                      </a:ext>
                    </a:extLst>
                  </p:cNvPr>
                  <p:cNvCxnSpPr>
                    <a:stCxn id="531" idx="6"/>
                    <a:endCxn id="527" idx="2"/>
                  </p:cNvCxnSpPr>
                  <p:nvPr/>
                </p:nvCxnSpPr>
                <p:spPr>
                  <a:xfrm>
                    <a:off x="1778017" y="1105963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Arrow Connector 507">
                    <a:extLst>
                      <a:ext uri="{FF2B5EF4-FFF2-40B4-BE49-F238E27FC236}">
                        <a16:creationId xmlns:a16="http://schemas.microsoft.com/office/drawing/2014/main" id="{89B109BE-C075-EA42-872F-E6356C299130}"/>
                      </a:ext>
                    </a:extLst>
                  </p:cNvPr>
                  <p:cNvCxnSpPr>
                    <a:cxnSpLocks/>
                    <a:stCxn id="531" idx="6"/>
                    <a:endCxn id="528" idx="2"/>
                  </p:cNvCxnSpPr>
                  <p:nvPr/>
                </p:nvCxnSpPr>
                <p:spPr>
                  <a:xfrm>
                    <a:off x="1778017" y="1105963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Arrow Connector 508">
                    <a:extLst>
                      <a:ext uri="{FF2B5EF4-FFF2-40B4-BE49-F238E27FC236}">
                        <a16:creationId xmlns:a16="http://schemas.microsoft.com/office/drawing/2014/main" id="{0B83C816-29B9-3C42-B8B8-50B529119B17}"/>
                      </a:ext>
                    </a:extLst>
                  </p:cNvPr>
                  <p:cNvCxnSpPr>
                    <a:cxnSpLocks/>
                    <a:stCxn id="531" idx="6"/>
                    <a:endCxn id="529" idx="2"/>
                  </p:cNvCxnSpPr>
                  <p:nvPr/>
                </p:nvCxnSpPr>
                <p:spPr>
                  <a:xfrm>
                    <a:off x="1778017" y="1105963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Straight Arrow Connector 509">
                    <a:extLst>
                      <a:ext uri="{FF2B5EF4-FFF2-40B4-BE49-F238E27FC236}">
                        <a16:creationId xmlns:a16="http://schemas.microsoft.com/office/drawing/2014/main" id="{C1B8F288-2266-264D-BA44-CBEE712C3E0E}"/>
                      </a:ext>
                    </a:extLst>
                  </p:cNvPr>
                  <p:cNvCxnSpPr>
                    <a:cxnSpLocks/>
                    <a:stCxn id="531" idx="6"/>
                    <a:endCxn id="530" idx="2"/>
                  </p:cNvCxnSpPr>
                  <p:nvPr/>
                </p:nvCxnSpPr>
                <p:spPr>
                  <a:xfrm>
                    <a:off x="1778017" y="1105963"/>
                    <a:ext cx="490695" cy="156374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Arrow Connector 510">
                    <a:extLst>
                      <a:ext uri="{FF2B5EF4-FFF2-40B4-BE49-F238E27FC236}">
                        <a16:creationId xmlns:a16="http://schemas.microsoft.com/office/drawing/2014/main" id="{0AB9AB56-5090-7A4A-9936-A63C74D27090}"/>
                      </a:ext>
                    </a:extLst>
                  </p:cNvPr>
                  <p:cNvCxnSpPr>
                    <a:cxnSpLocks/>
                    <a:stCxn id="532" idx="6"/>
                    <a:endCxn id="530" idx="2"/>
                  </p:cNvCxnSpPr>
                  <p:nvPr/>
                </p:nvCxnSpPr>
                <p:spPr>
                  <a:xfrm>
                    <a:off x="1778017" y="1539715"/>
                    <a:ext cx="490695" cy="112998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Arrow Connector 511">
                    <a:extLst>
                      <a:ext uri="{FF2B5EF4-FFF2-40B4-BE49-F238E27FC236}">
                        <a16:creationId xmlns:a16="http://schemas.microsoft.com/office/drawing/2014/main" id="{3A687F9A-12E0-AA45-B584-90D9A3D39801}"/>
                      </a:ext>
                    </a:extLst>
                  </p:cNvPr>
                  <p:cNvCxnSpPr>
                    <a:cxnSpLocks/>
                    <a:stCxn id="532" idx="6"/>
                    <a:endCxn id="529" idx="2"/>
                  </p:cNvCxnSpPr>
                  <p:nvPr/>
                </p:nvCxnSpPr>
                <p:spPr>
                  <a:xfrm>
                    <a:off x="1778017" y="1539715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Arrow Connector 512">
                    <a:extLst>
                      <a:ext uri="{FF2B5EF4-FFF2-40B4-BE49-F238E27FC236}">
                        <a16:creationId xmlns:a16="http://schemas.microsoft.com/office/drawing/2014/main" id="{42BFF9D0-CEAA-664D-A33F-6AB0E3655EBF}"/>
                      </a:ext>
                    </a:extLst>
                  </p:cNvPr>
                  <p:cNvCxnSpPr>
                    <a:cxnSpLocks/>
                    <a:stCxn id="532" idx="6"/>
                    <a:endCxn id="528" idx="2"/>
                  </p:cNvCxnSpPr>
                  <p:nvPr/>
                </p:nvCxnSpPr>
                <p:spPr>
                  <a:xfrm>
                    <a:off x="1778017" y="1539715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Arrow Connector 513">
                    <a:extLst>
                      <a:ext uri="{FF2B5EF4-FFF2-40B4-BE49-F238E27FC236}">
                        <a16:creationId xmlns:a16="http://schemas.microsoft.com/office/drawing/2014/main" id="{D971BB3A-7C79-7C4F-AB4A-C3094D00ED22}"/>
                      </a:ext>
                    </a:extLst>
                  </p:cNvPr>
                  <p:cNvCxnSpPr>
                    <a:cxnSpLocks/>
                    <a:stCxn id="532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Arrow Connector 514">
                    <a:extLst>
                      <a:ext uri="{FF2B5EF4-FFF2-40B4-BE49-F238E27FC236}">
                        <a16:creationId xmlns:a16="http://schemas.microsoft.com/office/drawing/2014/main" id="{2F3613A2-008D-5D47-BFA1-E4D37FD34BFD}"/>
                      </a:ext>
                    </a:extLst>
                  </p:cNvPr>
                  <p:cNvCxnSpPr>
                    <a:cxnSpLocks/>
                    <a:stCxn id="533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Arrow Connector 515">
                    <a:extLst>
                      <a:ext uri="{FF2B5EF4-FFF2-40B4-BE49-F238E27FC236}">
                        <a16:creationId xmlns:a16="http://schemas.microsoft.com/office/drawing/2014/main" id="{954EC438-C0DA-B040-A99C-E72A083E35CA}"/>
                      </a:ext>
                    </a:extLst>
                  </p:cNvPr>
                  <p:cNvCxnSpPr>
                    <a:cxnSpLocks/>
                    <a:stCxn id="533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Arrow Connector 516">
                    <a:extLst>
                      <a:ext uri="{FF2B5EF4-FFF2-40B4-BE49-F238E27FC236}">
                        <a16:creationId xmlns:a16="http://schemas.microsoft.com/office/drawing/2014/main" id="{2FC11DBD-8C8B-6A46-B9B1-5AFE883F2A03}"/>
                      </a:ext>
                    </a:extLst>
                  </p:cNvPr>
                  <p:cNvCxnSpPr>
                    <a:cxnSpLocks/>
                    <a:stCxn id="533" idx="6"/>
                    <a:endCxn id="529" idx="2"/>
                  </p:cNvCxnSpPr>
                  <p:nvPr/>
                </p:nvCxnSpPr>
                <p:spPr>
                  <a:xfrm>
                    <a:off x="1778017" y="1973467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Arrow Connector 517">
                    <a:extLst>
                      <a:ext uri="{FF2B5EF4-FFF2-40B4-BE49-F238E27FC236}">
                        <a16:creationId xmlns:a16="http://schemas.microsoft.com/office/drawing/2014/main" id="{ADB6DD9F-AFAC-0045-86DE-09D2D09A67B0}"/>
                      </a:ext>
                    </a:extLst>
                  </p:cNvPr>
                  <p:cNvCxnSpPr>
                    <a:cxnSpLocks/>
                    <a:stCxn id="533" idx="6"/>
                    <a:endCxn id="530" idx="2"/>
                  </p:cNvCxnSpPr>
                  <p:nvPr/>
                </p:nvCxnSpPr>
                <p:spPr>
                  <a:xfrm>
                    <a:off x="1778017" y="1973467"/>
                    <a:ext cx="490695" cy="6962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Arrow Connector 518">
                    <a:extLst>
                      <a:ext uri="{FF2B5EF4-FFF2-40B4-BE49-F238E27FC236}">
                        <a16:creationId xmlns:a16="http://schemas.microsoft.com/office/drawing/2014/main" id="{F505BD4D-19DA-994F-9516-DE81E95A3583}"/>
                      </a:ext>
                    </a:extLst>
                  </p:cNvPr>
                  <p:cNvCxnSpPr>
                    <a:cxnSpLocks/>
                    <a:stCxn id="534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Arrow Connector 519">
                    <a:extLst>
                      <a:ext uri="{FF2B5EF4-FFF2-40B4-BE49-F238E27FC236}">
                        <a16:creationId xmlns:a16="http://schemas.microsoft.com/office/drawing/2014/main" id="{277568E0-1EAA-FB4B-A285-3D186C0C323D}"/>
                      </a:ext>
                    </a:extLst>
                  </p:cNvPr>
                  <p:cNvCxnSpPr>
                    <a:cxnSpLocks/>
                    <a:stCxn id="534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Arrow Connector 520">
                    <a:extLst>
                      <a:ext uri="{FF2B5EF4-FFF2-40B4-BE49-F238E27FC236}">
                        <a16:creationId xmlns:a16="http://schemas.microsoft.com/office/drawing/2014/main" id="{7320B1CC-189E-B24F-AC37-B99C293F47C2}"/>
                      </a:ext>
                    </a:extLst>
                  </p:cNvPr>
                  <p:cNvCxnSpPr>
                    <a:cxnSpLocks/>
                    <a:stCxn id="534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Arrow Connector 521">
                    <a:extLst>
                      <a:ext uri="{FF2B5EF4-FFF2-40B4-BE49-F238E27FC236}">
                        <a16:creationId xmlns:a16="http://schemas.microsoft.com/office/drawing/2014/main" id="{9DA147CA-1B86-3E4E-BDF9-466A46FC238E}"/>
                      </a:ext>
                    </a:extLst>
                  </p:cNvPr>
                  <p:cNvCxnSpPr>
                    <a:cxnSpLocks/>
                    <a:stCxn id="534" idx="6"/>
                    <a:endCxn id="530" idx="2"/>
                  </p:cNvCxnSpPr>
                  <p:nvPr/>
                </p:nvCxnSpPr>
                <p:spPr>
                  <a:xfrm>
                    <a:off x="1778017" y="2407219"/>
                    <a:ext cx="490695" cy="2624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Arrow Connector 522">
                    <a:extLst>
                      <a:ext uri="{FF2B5EF4-FFF2-40B4-BE49-F238E27FC236}">
                        <a16:creationId xmlns:a16="http://schemas.microsoft.com/office/drawing/2014/main" id="{D1097C4E-0CCA-E04D-8139-E0C6EA0EB55A}"/>
                      </a:ext>
                    </a:extLst>
                  </p:cNvPr>
                  <p:cNvCxnSpPr>
                    <a:cxnSpLocks/>
                    <a:stCxn id="535" idx="6"/>
                    <a:endCxn id="530" idx="2"/>
                  </p:cNvCxnSpPr>
                  <p:nvPr/>
                </p:nvCxnSpPr>
                <p:spPr>
                  <a:xfrm flipV="1">
                    <a:off x="1778017" y="2669703"/>
                    <a:ext cx="490695" cy="1712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Arrow Connector 523">
                    <a:extLst>
                      <a:ext uri="{FF2B5EF4-FFF2-40B4-BE49-F238E27FC236}">
                        <a16:creationId xmlns:a16="http://schemas.microsoft.com/office/drawing/2014/main" id="{81EB430C-D044-CB46-91CC-23438C55333B}"/>
                      </a:ext>
                    </a:extLst>
                  </p:cNvPr>
                  <p:cNvCxnSpPr>
                    <a:cxnSpLocks/>
                    <a:stCxn id="535" idx="6"/>
                    <a:endCxn id="529" idx="2"/>
                  </p:cNvCxnSpPr>
                  <p:nvPr/>
                </p:nvCxnSpPr>
                <p:spPr>
                  <a:xfrm flipV="1">
                    <a:off x="1778017" y="2235951"/>
                    <a:ext cx="490695" cy="6050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Arrow Connector 524">
                    <a:extLst>
                      <a:ext uri="{FF2B5EF4-FFF2-40B4-BE49-F238E27FC236}">
                        <a16:creationId xmlns:a16="http://schemas.microsoft.com/office/drawing/2014/main" id="{EC03117C-CD36-8741-BE9F-B92EF7974E13}"/>
                      </a:ext>
                    </a:extLst>
                  </p:cNvPr>
                  <p:cNvCxnSpPr>
                    <a:cxnSpLocks/>
                    <a:stCxn id="535" idx="6"/>
                    <a:endCxn id="528" idx="2"/>
                  </p:cNvCxnSpPr>
                  <p:nvPr/>
                </p:nvCxnSpPr>
                <p:spPr>
                  <a:xfrm flipV="1">
                    <a:off x="1778017" y="1802199"/>
                    <a:ext cx="490695" cy="103877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Straight Arrow Connector 525">
                    <a:extLst>
                      <a:ext uri="{FF2B5EF4-FFF2-40B4-BE49-F238E27FC236}">
                        <a16:creationId xmlns:a16="http://schemas.microsoft.com/office/drawing/2014/main" id="{46C714EE-27F1-4F44-B1D1-5D1D070E8FBB}"/>
                      </a:ext>
                    </a:extLst>
                  </p:cNvPr>
                  <p:cNvCxnSpPr>
                    <a:cxnSpLocks/>
                    <a:stCxn id="535" idx="6"/>
                    <a:endCxn id="527" idx="2"/>
                  </p:cNvCxnSpPr>
                  <p:nvPr/>
                </p:nvCxnSpPr>
                <p:spPr>
                  <a:xfrm flipV="1">
                    <a:off x="1778017" y="1368447"/>
                    <a:ext cx="490695" cy="14725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03E086EE-FAF4-6840-888F-7AD5AFDD6DC5}"/>
                    </a:ext>
                  </a:extLst>
                </p:cNvPr>
                <p:cNvGrpSpPr/>
                <p:nvPr/>
              </p:nvGrpSpPr>
              <p:grpSpPr>
                <a:xfrm>
                  <a:off x="3103679" y="1540181"/>
                  <a:ext cx="385646" cy="1085544"/>
                  <a:chOff x="3413801" y="3196124"/>
                  <a:chExt cx="385646" cy="108554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505" name="Oval 504">
                    <a:extLst>
                      <a:ext uri="{FF2B5EF4-FFF2-40B4-BE49-F238E27FC236}">
                        <a16:creationId xmlns:a16="http://schemas.microsoft.com/office/drawing/2014/main" id="{FAE69941-0386-E945-8F6E-833C224E1B3B}"/>
                      </a:ext>
                    </a:extLst>
                  </p:cNvPr>
                  <p:cNvSpPr/>
                  <p:nvPr/>
                </p:nvSpPr>
                <p:spPr>
                  <a:xfrm>
                    <a:off x="3413801" y="3196124"/>
                    <a:ext cx="385646" cy="37893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A29DC81A-5982-0346-A277-C09CFE3BFD26}"/>
                      </a:ext>
                    </a:extLst>
                  </p:cNvPr>
                  <p:cNvSpPr/>
                  <p:nvPr/>
                </p:nvSpPr>
                <p:spPr>
                  <a:xfrm>
                    <a:off x="3416987" y="3904967"/>
                    <a:ext cx="376701" cy="376701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D8F5E9B4-FADE-624B-AAF5-A1343516AB18}"/>
                    </a:ext>
                  </a:extLst>
                </p:cNvPr>
                <p:cNvGrpSpPr/>
                <p:nvPr/>
              </p:nvGrpSpPr>
              <p:grpSpPr>
                <a:xfrm>
                  <a:off x="2561789" y="1368447"/>
                  <a:ext cx="545076" cy="1301256"/>
                  <a:chOff x="2409389" y="1216047"/>
                  <a:chExt cx="545076" cy="1301256"/>
                </a:xfrm>
              </p:grpSpPr>
              <p:cxnSp>
                <p:nvCxnSpPr>
                  <p:cNvPr id="497" name="Straight Arrow Connector 496">
                    <a:extLst>
                      <a:ext uri="{FF2B5EF4-FFF2-40B4-BE49-F238E27FC236}">
                        <a16:creationId xmlns:a16="http://schemas.microsoft.com/office/drawing/2014/main" id="{17C7833E-5820-7C49-A1EC-D901850A15F5}"/>
                      </a:ext>
                    </a:extLst>
                  </p:cNvPr>
                  <p:cNvCxnSpPr>
                    <a:cxnSpLocks/>
                    <a:stCxn id="527" idx="6"/>
                    <a:endCxn id="505" idx="2"/>
                  </p:cNvCxnSpPr>
                  <p:nvPr/>
                </p:nvCxnSpPr>
                <p:spPr>
                  <a:xfrm>
                    <a:off x="2409389" y="1216047"/>
                    <a:ext cx="541890" cy="3611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Arrow Connector 497">
                    <a:extLst>
                      <a:ext uri="{FF2B5EF4-FFF2-40B4-BE49-F238E27FC236}">
                        <a16:creationId xmlns:a16="http://schemas.microsoft.com/office/drawing/2014/main" id="{AD519BF7-3245-734F-8C64-D0A5FC986232}"/>
                      </a:ext>
                    </a:extLst>
                  </p:cNvPr>
                  <p:cNvCxnSpPr>
                    <a:cxnSpLocks/>
                    <a:stCxn id="527" idx="6"/>
                    <a:endCxn id="506" idx="2"/>
                  </p:cNvCxnSpPr>
                  <p:nvPr/>
                </p:nvCxnSpPr>
                <p:spPr>
                  <a:xfrm>
                    <a:off x="2409389" y="1216047"/>
                    <a:ext cx="545076" cy="10689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Arrow Connector 498">
                    <a:extLst>
                      <a:ext uri="{FF2B5EF4-FFF2-40B4-BE49-F238E27FC236}">
                        <a16:creationId xmlns:a16="http://schemas.microsoft.com/office/drawing/2014/main" id="{19102753-3FB0-BD42-A46A-35B3D6D5C89E}"/>
                      </a:ext>
                    </a:extLst>
                  </p:cNvPr>
                  <p:cNvCxnSpPr>
                    <a:cxnSpLocks/>
                    <a:stCxn id="528" idx="6"/>
                    <a:endCxn id="506" idx="2"/>
                  </p:cNvCxnSpPr>
                  <p:nvPr/>
                </p:nvCxnSpPr>
                <p:spPr>
                  <a:xfrm>
                    <a:off x="2409389" y="1649799"/>
                    <a:ext cx="545076" cy="6351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Arrow Connector 499">
                    <a:extLst>
                      <a:ext uri="{FF2B5EF4-FFF2-40B4-BE49-F238E27FC236}">
                        <a16:creationId xmlns:a16="http://schemas.microsoft.com/office/drawing/2014/main" id="{62AF0696-8E38-4A4B-B8C0-F2EEDC75191D}"/>
                      </a:ext>
                    </a:extLst>
                  </p:cNvPr>
                  <p:cNvCxnSpPr>
                    <a:cxnSpLocks/>
                    <a:stCxn id="528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72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Arrow Connector 500">
                    <a:extLst>
                      <a:ext uri="{FF2B5EF4-FFF2-40B4-BE49-F238E27FC236}">
                        <a16:creationId xmlns:a16="http://schemas.microsoft.com/office/drawing/2014/main" id="{97D9A069-8C30-4642-B2D7-2A8569C1BA87}"/>
                      </a:ext>
                    </a:extLst>
                  </p:cNvPr>
                  <p:cNvCxnSpPr>
                    <a:cxnSpLocks/>
                    <a:stCxn id="529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50630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Arrow Connector 501">
                    <a:extLst>
                      <a:ext uri="{FF2B5EF4-FFF2-40B4-BE49-F238E27FC236}">
                        <a16:creationId xmlns:a16="http://schemas.microsoft.com/office/drawing/2014/main" id="{80E33022-53AC-524F-A21D-4933DA00F35B}"/>
                      </a:ext>
                    </a:extLst>
                  </p:cNvPr>
                  <p:cNvCxnSpPr>
                    <a:cxnSpLocks/>
                    <a:stCxn id="529" idx="6"/>
                    <a:endCxn id="506" idx="2"/>
                  </p:cNvCxnSpPr>
                  <p:nvPr/>
                </p:nvCxnSpPr>
                <p:spPr>
                  <a:xfrm>
                    <a:off x="2409389" y="2083551"/>
                    <a:ext cx="545076" cy="2014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Arrow Connector 502">
                    <a:extLst>
                      <a:ext uri="{FF2B5EF4-FFF2-40B4-BE49-F238E27FC236}">
                        <a16:creationId xmlns:a16="http://schemas.microsoft.com/office/drawing/2014/main" id="{0B47A2FE-9174-3846-9031-0FADFE05B2AA}"/>
                      </a:ext>
                    </a:extLst>
                  </p:cNvPr>
                  <p:cNvCxnSpPr>
                    <a:cxnSpLocks/>
                    <a:stCxn id="530" idx="6"/>
                    <a:endCxn id="505" idx="2"/>
                  </p:cNvCxnSpPr>
                  <p:nvPr/>
                </p:nvCxnSpPr>
                <p:spPr>
                  <a:xfrm flipV="1">
                    <a:off x="2409389" y="1577246"/>
                    <a:ext cx="541890" cy="94005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Arrow Connector 503">
                    <a:extLst>
                      <a:ext uri="{FF2B5EF4-FFF2-40B4-BE49-F238E27FC236}">
                        <a16:creationId xmlns:a16="http://schemas.microsoft.com/office/drawing/2014/main" id="{B4205D2A-56C8-2244-943C-68FE4B4DBD1D}"/>
                      </a:ext>
                    </a:extLst>
                  </p:cNvPr>
                  <p:cNvCxnSpPr>
                    <a:cxnSpLocks/>
                    <a:stCxn id="530" idx="6"/>
                    <a:endCxn id="506" idx="2"/>
                  </p:cNvCxnSpPr>
                  <p:nvPr/>
                </p:nvCxnSpPr>
                <p:spPr>
                  <a:xfrm flipV="1">
                    <a:off x="2409389" y="2284975"/>
                    <a:ext cx="545076" cy="23232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F1D495E2-ED96-CF4C-9CDB-A41757C82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0297" y="1577304"/>
                <a:ext cx="318997" cy="357663"/>
              </a:xfrm>
              <a:prstGeom prst="rect">
                <a:avLst/>
              </a:prstGeom>
            </p:spPr>
          </p:pic>
          <p:pic>
            <p:nvPicPr>
              <p:cNvPr id="488" name="Picture 487">
                <a:extLst>
                  <a:ext uri="{FF2B5EF4-FFF2-40B4-BE49-F238E27FC236}">
                    <a16:creationId xmlns:a16="http://schemas.microsoft.com/office/drawing/2014/main" id="{54DD0327-F8D0-E748-85BE-501D6E180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4819" y="1782230"/>
                <a:ext cx="645855" cy="306781"/>
              </a:xfrm>
              <a:prstGeom prst="rect">
                <a:avLst/>
              </a:prstGeom>
            </p:spPr>
          </p:pic>
        </p:grpSp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C853D253-5804-F249-B130-75257BE0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6364" y="2264888"/>
              <a:ext cx="297387" cy="291981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14A55602-115D-A242-B99B-AA98BC66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2947" y="2248208"/>
              <a:ext cx="316095" cy="310348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6FD0F8E2-5F03-A949-80A9-5F9DDC72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21588" y="2974212"/>
              <a:ext cx="317916" cy="312136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D78B1BF4-2CE0-AF4F-BFDE-7D6F0E912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35427" y="2981828"/>
              <a:ext cx="285991" cy="2807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6B87A-57C7-F64E-B986-02651830C6FA}"/>
              </a:ext>
            </a:extLst>
          </p:cNvPr>
          <p:cNvGrpSpPr/>
          <p:nvPr/>
        </p:nvGrpSpPr>
        <p:grpSpPr>
          <a:xfrm>
            <a:off x="5669983" y="3974810"/>
            <a:ext cx="2850214" cy="1077228"/>
            <a:chOff x="5669983" y="3974810"/>
            <a:chExt cx="2850214" cy="1077228"/>
          </a:xfrm>
        </p:grpSpPr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3EF69B9A-C80F-2B44-816C-9A2B10424374}"/>
                </a:ext>
              </a:extLst>
            </p:cNvPr>
            <p:cNvSpPr txBox="1"/>
            <p:nvPr/>
          </p:nvSpPr>
          <p:spPr>
            <a:xfrm>
              <a:off x="5669983" y="3974810"/>
              <a:ext cx="2850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Predicted </a:t>
              </a:r>
              <a:r>
                <a:rPr lang="en-US" sz="1600" b="1" dirty="0"/>
                <a:t>”posterior”</a:t>
              </a:r>
              <a:br>
                <a:rPr lang="en-US" sz="1600" b="1" dirty="0"/>
              </a:br>
              <a:r>
                <a:rPr lang="en-US" sz="1600" dirty="0"/>
                <a:t>distribution of z for given x,</a:t>
              </a:r>
              <a:endParaRPr lang="en-US" sz="1600" b="1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BD6A02-95F6-2B43-AA81-02C2777A2770}"/>
                </a:ext>
              </a:extLst>
            </p:cNvPr>
            <p:cNvGrpSpPr/>
            <p:nvPr/>
          </p:nvGrpSpPr>
          <p:grpSpPr>
            <a:xfrm>
              <a:off x="6598950" y="4497991"/>
              <a:ext cx="1826111" cy="554047"/>
              <a:chOff x="6608377" y="4545126"/>
              <a:chExt cx="1826111" cy="554047"/>
            </a:xfrm>
          </p:grpSpPr>
          <p:pic>
            <p:nvPicPr>
              <p:cNvPr id="473" name="Picture 472">
                <a:extLst>
                  <a:ext uri="{FF2B5EF4-FFF2-40B4-BE49-F238E27FC236}">
                    <a16:creationId xmlns:a16="http://schemas.microsoft.com/office/drawing/2014/main" id="{90D4DF8B-2B13-4F49-9132-31F50B65F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t="-1206" r="62902"/>
              <a:stretch/>
            </p:blipFill>
            <p:spPr>
              <a:xfrm>
                <a:off x="6608377" y="4545126"/>
                <a:ext cx="993690" cy="27108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A0BA3B3A-C6DD-2743-80CB-F7A6202D4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6977" t="-1206"/>
              <a:stretch/>
            </p:blipFill>
            <p:spPr>
              <a:xfrm>
                <a:off x="6915659" y="4855270"/>
                <a:ext cx="1518829" cy="243903"/>
              </a:xfrm>
              <a:prstGeom prst="rect">
                <a:avLst/>
              </a:prstGeom>
            </p:spPr>
          </p:pic>
        </p:grpSp>
      </p:grpSp>
      <p:sp>
        <p:nvSpPr>
          <p:cNvPr id="105" name="Down Arrow 104">
            <a:extLst>
              <a:ext uri="{FF2B5EF4-FFF2-40B4-BE49-F238E27FC236}">
                <a16:creationId xmlns:a16="http://schemas.microsoft.com/office/drawing/2014/main" id="{88FBB387-933B-4C45-803C-CBF2776A3407}"/>
              </a:ext>
            </a:extLst>
          </p:cNvPr>
          <p:cNvSpPr/>
          <p:nvPr/>
        </p:nvSpPr>
        <p:spPr>
          <a:xfrm>
            <a:off x="9200710" y="2562529"/>
            <a:ext cx="260010" cy="2915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69ED90B-6DDA-A743-9AA8-4F86A6B7E401}"/>
              </a:ext>
            </a:extLst>
          </p:cNvPr>
          <p:cNvGrpSpPr/>
          <p:nvPr/>
        </p:nvGrpSpPr>
        <p:grpSpPr>
          <a:xfrm>
            <a:off x="1999644" y="2493168"/>
            <a:ext cx="4114800" cy="1200329"/>
            <a:chOff x="337712" y="5390277"/>
            <a:chExt cx="4114800" cy="120032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616B00A-EED8-184D-A212-22B122B99C7F}"/>
                </a:ext>
              </a:extLst>
            </p:cNvPr>
            <p:cNvSpPr txBox="1"/>
            <p:nvPr/>
          </p:nvSpPr>
          <p:spPr>
            <a:xfrm>
              <a:off x="337712" y="5390277"/>
              <a:ext cx="4114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</a:t>
              </a:r>
              <a:r>
                <a:rPr lang="en-US" dirty="0" err="1"/>
                <a:t>regularizer</a:t>
              </a:r>
              <a:r>
                <a:rPr lang="en-US" dirty="0"/>
                <a:t> is </a:t>
              </a:r>
              <a:r>
                <a:rPr lang="en-US" b="1" dirty="0"/>
                <a:t>ONLY</a:t>
              </a:r>
              <a:r>
                <a:rPr lang="en-US" dirty="0"/>
                <a:t> a function of       ,</a:t>
              </a:r>
            </a:p>
            <a:p>
              <a:r>
                <a:rPr lang="en-US" b="1" dirty="0"/>
                <a:t>the parameters of the </a:t>
              </a:r>
              <a:r>
                <a:rPr lang="en-US" b="1" u="sng" dirty="0"/>
                <a:t>encoder</a:t>
              </a:r>
              <a:r>
                <a:rPr lang="en-US" b="1" dirty="0"/>
                <a:t>!</a:t>
              </a:r>
            </a:p>
            <a:p>
              <a:endParaRPr lang="en-US" b="1" dirty="0"/>
            </a:p>
            <a:p>
              <a:r>
                <a:rPr lang="en-US" b="1" dirty="0"/>
                <a:t>It does NOT train the decoder!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B9F64B1A-8191-F34C-BD30-63319DD5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931856" y="5403107"/>
              <a:ext cx="210796" cy="347814"/>
            </a:xfrm>
            <a:prstGeom prst="rect">
              <a:avLst/>
            </a:prstGeom>
          </p:spPr>
        </p:pic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CC2E93F-0830-D640-8806-F259ED585D11}"/>
              </a:ext>
            </a:extLst>
          </p:cNvPr>
          <p:cNvCxnSpPr>
            <a:cxnSpLocks/>
          </p:cNvCxnSpPr>
          <p:nvPr/>
        </p:nvCxnSpPr>
        <p:spPr>
          <a:xfrm flipV="1">
            <a:off x="7700958" y="3332685"/>
            <a:ext cx="76443" cy="34059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429566C-4C0D-F54F-AF41-C4033DC8A41C}"/>
              </a:ext>
            </a:extLst>
          </p:cNvPr>
          <p:cNvCxnSpPr>
            <a:cxnSpLocks/>
          </p:cNvCxnSpPr>
          <p:nvPr/>
        </p:nvCxnSpPr>
        <p:spPr>
          <a:xfrm flipV="1">
            <a:off x="8940273" y="3332685"/>
            <a:ext cx="76443" cy="34059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EBE62B3-A002-7A4F-BC18-88A0D9A76362}"/>
              </a:ext>
            </a:extLst>
          </p:cNvPr>
          <p:cNvCxnSpPr>
            <a:cxnSpLocks/>
          </p:cNvCxnSpPr>
          <p:nvPr/>
        </p:nvCxnSpPr>
        <p:spPr>
          <a:xfrm flipV="1">
            <a:off x="10618170" y="3332685"/>
            <a:ext cx="76443" cy="34059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FDE32E8-12C7-BC4A-AB05-CD838CF6BB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6695" y="2824935"/>
            <a:ext cx="5148515" cy="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1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AB01EBB-8372-CF4C-9558-0E3516C0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4" y="1048335"/>
            <a:ext cx="6236872" cy="1687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</a:t>
            </a:r>
            <a:r>
              <a:rPr lang="en-US" sz="3600" dirty="0" err="1"/>
              <a:t>Regularizer</a:t>
            </a:r>
            <a:r>
              <a:rPr lang="en-US" sz="3600" dirty="0"/>
              <a:t> on means and standard deviations: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DDFAC8-7392-A14B-A97E-C5193D9BBCDF}"/>
              </a:ext>
            </a:extLst>
          </p:cNvPr>
          <p:cNvCxnSpPr>
            <a:cxnSpLocks/>
          </p:cNvCxnSpPr>
          <p:nvPr/>
        </p:nvCxnSpPr>
        <p:spPr>
          <a:xfrm flipH="1">
            <a:off x="2138548" y="2792574"/>
            <a:ext cx="443840" cy="87917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DEA583-B1D4-9F4F-B39D-88A852048C72}"/>
              </a:ext>
            </a:extLst>
          </p:cNvPr>
          <p:cNvGrpSpPr/>
          <p:nvPr/>
        </p:nvGrpSpPr>
        <p:grpSpPr>
          <a:xfrm>
            <a:off x="387793" y="3718307"/>
            <a:ext cx="1838226" cy="646331"/>
            <a:chOff x="329938" y="3413310"/>
            <a:chExt cx="1838226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922B4F-22DD-5E46-A1D3-12EC5B79FA47}"/>
                </a:ext>
              </a:extLst>
            </p:cNvPr>
            <p:cNvSpPr txBox="1"/>
            <p:nvPr/>
          </p:nvSpPr>
          <p:spPr>
            <a:xfrm>
              <a:off x="329938" y="3413310"/>
              <a:ext cx="1838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…for each </a:t>
              </a:r>
              <a:r>
                <a:rPr lang="en-US" dirty="0"/>
                <a:t>of  </a:t>
              </a:r>
              <a:r>
                <a:rPr lang="en-US" b="1" dirty="0"/>
                <a:t>dimensions</a:t>
              </a:r>
              <a:r>
                <a:rPr lang="en-US" dirty="0"/>
                <a:t> of z…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1E8968-034B-A743-A3AF-EB16BF12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9867" y="3548494"/>
              <a:ext cx="136886" cy="14544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FE86827-D65F-C645-8976-D9620CBF730F}"/>
              </a:ext>
            </a:extLst>
          </p:cNvPr>
          <p:cNvSpPr txBox="1"/>
          <p:nvPr/>
        </p:nvSpPr>
        <p:spPr>
          <a:xfrm>
            <a:off x="379160" y="2910433"/>
            <a:ext cx="170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b="1" u="sng" dirty="0"/>
              <a:t>minimize</a:t>
            </a:r>
            <a:r>
              <a:rPr lang="en-US" dirty="0"/>
              <a:t> the </a:t>
            </a:r>
            <a:r>
              <a:rPr lang="en-US" dirty="0" err="1"/>
              <a:t>regularizer</a:t>
            </a:r>
            <a:r>
              <a:rPr lang="en-US" dirty="0"/>
              <a:t>….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4CA9F2-A38C-CE49-A7AF-11CB31832196}"/>
              </a:ext>
            </a:extLst>
          </p:cNvPr>
          <p:cNvGrpSpPr/>
          <p:nvPr/>
        </p:nvGrpSpPr>
        <p:grpSpPr>
          <a:xfrm>
            <a:off x="2340731" y="2581575"/>
            <a:ext cx="2302350" cy="2881341"/>
            <a:chOff x="2340731" y="2581575"/>
            <a:chExt cx="2302350" cy="288134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F573F6-3602-9240-A06B-025BFFC73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2941" y="2828427"/>
              <a:ext cx="8564" cy="102506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7D23DE35-6F61-294D-9DBC-A6154DC5C156}"/>
                </a:ext>
              </a:extLst>
            </p:cNvPr>
            <p:cNvSpPr/>
            <p:nvPr/>
          </p:nvSpPr>
          <p:spPr>
            <a:xfrm rot="16200000">
              <a:off x="3170632" y="2285651"/>
              <a:ext cx="144618" cy="736465"/>
            </a:xfrm>
            <a:prstGeom prst="leftBracket">
              <a:avLst>
                <a:gd name="adj" fmla="val 29320"/>
              </a:avLst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11EDFE-F2AC-104E-BA1C-6A6EBC2960C5}"/>
                </a:ext>
              </a:extLst>
            </p:cNvPr>
            <p:cNvSpPr txBox="1"/>
            <p:nvPr/>
          </p:nvSpPr>
          <p:spPr>
            <a:xfrm>
              <a:off x="2340731" y="3985588"/>
              <a:ext cx="23023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…mean</a:t>
              </a:r>
              <a:r>
                <a:rPr lang="en-US" baseline="30000" dirty="0"/>
                <a:t>2 </a:t>
              </a:r>
              <a:r>
                <a:rPr lang="en-US" dirty="0"/>
                <a:t>must be minimized,  which </a:t>
              </a:r>
              <a:r>
                <a:rPr lang="en-US" b="1" dirty="0"/>
                <a:t>means ideally</a:t>
              </a:r>
              <a:r>
                <a:rPr lang="en-US" dirty="0"/>
                <a:t> the predicted means must be….????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4E758CF-568F-4042-9237-340AA1E53DD7}"/>
              </a:ext>
            </a:extLst>
          </p:cNvPr>
          <p:cNvSpPr txBox="1"/>
          <p:nvPr/>
        </p:nvSpPr>
        <p:spPr>
          <a:xfrm>
            <a:off x="3318811" y="5370828"/>
            <a:ext cx="147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r>
              <a:rPr lang="en-US" b="1" dirty="0"/>
              <a:t>must be 0!</a:t>
            </a:r>
          </a:p>
        </p:txBody>
      </p:sp>
      <p:pic>
        <p:nvPicPr>
          <p:cNvPr id="56" name="Picture 55" descr="Shape&#10;&#10;Description automatically generated">
            <a:extLst>
              <a:ext uri="{FF2B5EF4-FFF2-40B4-BE49-F238E27FC236}">
                <a16:creationId xmlns:a16="http://schemas.microsoft.com/office/drawing/2014/main" id="{297198D5-8430-F447-B319-FEDA82C0C4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1260" y="1337988"/>
            <a:ext cx="1774066" cy="151734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3A01F0F-7BE5-E443-BD83-4577F772D777}"/>
              </a:ext>
            </a:extLst>
          </p:cNvPr>
          <p:cNvGrpSpPr/>
          <p:nvPr/>
        </p:nvGrpSpPr>
        <p:grpSpPr>
          <a:xfrm>
            <a:off x="10310579" y="1424202"/>
            <a:ext cx="1522723" cy="1324107"/>
            <a:chOff x="8675617" y="5068529"/>
            <a:chExt cx="1522723" cy="1324107"/>
          </a:xfrm>
        </p:grpSpPr>
        <p:pic>
          <p:nvPicPr>
            <p:cNvPr id="58" name="Picture 57" descr="Chart&#10;&#10;Description automatically generated">
              <a:extLst>
                <a:ext uri="{FF2B5EF4-FFF2-40B4-BE49-F238E27FC236}">
                  <a16:creationId xmlns:a16="http://schemas.microsoft.com/office/drawing/2014/main" id="{BE72D5F1-7FEA-F046-9C41-BF7A4CD0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59" name="Picture 58" descr="Chart&#10;&#10;Description automatically generated">
              <a:extLst>
                <a:ext uri="{FF2B5EF4-FFF2-40B4-BE49-F238E27FC236}">
                  <a16:creationId xmlns:a16="http://schemas.microsoft.com/office/drawing/2014/main" id="{98452A12-AC2B-9D4C-96B3-23A63B38F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60" name="Left-right Arrow 59">
            <a:extLst>
              <a:ext uri="{FF2B5EF4-FFF2-40B4-BE49-F238E27FC236}">
                <a16:creationId xmlns:a16="http://schemas.microsoft.com/office/drawing/2014/main" id="{46876C71-D49B-6643-8E34-634594A49021}"/>
              </a:ext>
            </a:extLst>
          </p:cNvPr>
          <p:cNvSpPr/>
          <p:nvPr/>
        </p:nvSpPr>
        <p:spPr>
          <a:xfrm>
            <a:off x="9400372" y="1915951"/>
            <a:ext cx="941307" cy="2336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AF52A66-3182-AA44-B681-EE145F0E06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0181" y="1596468"/>
            <a:ext cx="673952" cy="286199"/>
          </a:xfrm>
          <a:prstGeom prst="rect">
            <a:avLst/>
          </a:prstGeom>
        </p:spPr>
      </p:pic>
      <p:pic>
        <p:nvPicPr>
          <p:cNvPr id="62" name="Picture 61" descr="Chart&#10;&#10;Description automatically generated">
            <a:extLst>
              <a:ext uri="{FF2B5EF4-FFF2-40B4-BE49-F238E27FC236}">
                <a16:creationId xmlns:a16="http://schemas.microsoft.com/office/drawing/2014/main" id="{1EE775BF-62C9-044A-9048-9A33C57313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951374" y="1728129"/>
            <a:ext cx="274229" cy="1545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01B047-534C-644D-8BE6-EB3E37C222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8977" r="71819"/>
          <a:stretch/>
        </p:blipFill>
        <p:spPr>
          <a:xfrm>
            <a:off x="8433607" y="1344463"/>
            <a:ext cx="854240" cy="3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5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AAA743-5CE9-0B4E-A452-40F4A2A8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4" y="1048335"/>
            <a:ext cx="6236872" cy="1687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</a:t>
            </a:r>
            <a:r>
              <a:rPr lang="en-US" sz="3600" dirty="0" err="1"/>
              <a:t>Regularizer</a:t>
            </a:r>
            <a:r>
              <a:rPr lang="en-US" sz="3600" dirty="0"/>
              <a:t> on means and standard deviations: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DDFAC8-7392-A14B-A97E-C5193D9BBCDF}"/>
              </a:ext>
            </a:extLst>
          </p:cNvPr>
          <p:cNvCxnSpPr>
            <a:cxnSpLocks/>
          </p:cNvCxnSpPr>
          <p:nvPr/>
        </p:nvCxnSpPr>
        <p:spPr>
          <a:xfrm flipH="1">
            <a:off x="2138548" y="2792574"/>
            <a:ext cx="443840" cy="87917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F573F6-3602-9240-A06B-025BFFC734E0}"/>
              </a:ext>
            </a:extLst>
          </p:cNvPr>
          <p:cNvCxnSpPr>
            <a:cxnSpLocks/>
          </p:cNvCxnSpPr>
          <p:nvPr/>
        </p:nvCxnSpPr>
        <p:spPr>
          <a:xfrm flipH="1">
            <a:off x="3242941" y="2828427"/>
            <a:ext cx="8564" cy="102506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7D23DE35-6F61-294D-9DBC-A6154DC5C156}"/>
              </a:ext>
            </a:extLst>
          </p:cNvPr>
          <p:cNvSpPr/>
          <p:nvPr/>
        </p:nvSpPr>
        <p:spPr>
          <a:xfrm rot="16200000">
            <a:off x="3170632" y="2285651"/>
            <a:ext cx="144618" cy="736465"/>
          </a:xfrm>
          <a:prstGeom prst="leftBracket">
            <a:avLst>
              <a:gd name="adj" fmla="val 29320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DEA583-B1D4-9F4F-B39D-88A852048C72}"/>
              </a:ext>
            </a:extLst>
          </p:cNvPr>
          <p:cNvGrpSpPr/>
          <p:nvPr/>
        </p:nvGrpSpPr>
        <p:grpSpPr>
          <a:xfrm>
            <a:off x="387793" y="3718307"/>
            <a:ext cx="1838226" cy="646331"/>
            <a:chOff x="329938" y="3413310"/>
            <a:chExt cx="1838226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922B4F-22DD-5E46-A1D3-12EC5B79FA47}"/>
                </a:ext>
              </a:extLst>
            </p:cNvPr>
            <p:cNvSpPr txBox="1"/>
            <p:nvPr/>
          </p:nvSpPr>
          <p:spPr>
            <a:xfrm>
              <a:off x="329938" y="3413310"/>
              <a:ext cx="1838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…for each </a:t>
              </a:r>
              <a:r>
                <a:rPr lang="en-US" dirty="0"/>
                <a:t>of  </a:t>
              </a:r>
              <a:r>
                <a:rPr lang="en-US" b="1" dirty="0"/>
                <a:t>dimensions</a:t>
              </a:r>
              <a:r>
                <a:rPr lang="en-US" dirty="0"/>
                <a:t> of z…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1E8968-034B-A743-A3AF-EB16BF12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9867" y="3548494"/>
              <a:ext cx="136886" cy="14544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FE86827-D65F-C645-8976-D9620CBF730F}"/>
              </a:ext>
            </a:extLst>
          </p:cNvPr>
          <p:cNvSpPr txBox="1"/>
          <p:nvPr/>
        </p:nvSpPr>
        <p:spPr>
          <a:xfrm>
            <a:off x="379160" y="2910433"/>
            <a:ext cx="170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b="1" u="sng" dirty="0"/>
              <a:t>minimize</a:t>
            </a:r>
            <a:r>
              <a:rPr lang="en-US" dirty="0"/>
              <a:t> the </a:t>
            </a:r>
            <a:r>
              <a:rPr lang="en-US" dirty="0" err="1"/>
              <a:t>regularizer</a:t>
            </a:r>
            <a:r>
              <a:rPr lang="en-US" dirty="0"/>
              <a:t>….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1EDFE-F2AC-104E-BA1C-6A6EBC2960C5}"/>
              </a:ext>
            </a:extLst>
          </p:cNvPr>
          <p:cNvSpPr txBox="1"/>
          <p:nvPr/>
        </p:nvSpPr>
        <p:spPr>
          <a:xfrm>
            <a:off x="2340731" y="3985588"/>
            <a:ext cx="2302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…mean</a:t>
            </a:r>
            <a:r>
              <a:rPr lang="en-US" baseline="30000" dirty="0"/>
              <a:t>2 </a:t>
            </a:r>
            <a:r>
              <a:rPr lang="en-US" dirty="0"/>
              <a:t>must be minimized,  which </a:t>
            </a:r>
            <a:r>
              <a:rPr lang="en-US" b="1" dirty="0"/>
              <a:t>means ideally</a:t>
            </a:r>
            <a:r>
              <a:rPr lang="en-US" dirty="0"/>
              <a:t> the predicted means must be….????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E758CF-568F-4042-9237-340AA1E53DD7}"/>
              </a:ext>
            </a:extLst>
          </p:cNvPr>
          <p:cNvSpPr txBox="1"/>
          <p:nvPr/>
        </p:nvSpPr>
        <p:spPr>
          <a:xfrm>
            <a:off x="3318811" y="5370828"/>
            <a:ext cx="147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r>
              <a:rPr lang="en-US" b="1" dirty="0"/>
              <a:t>must be 0!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C682-B820-4048-A265-CF49C931F75B}"/>
              </a:ext>
            </a:extLst>
          </p:cNvPr>
          <p:cNvGrpSpPr/>
          <p:nvPr/>
        </p:nvGrpSpPr>
        <p:grpSpPr>
          <a:xfrm>
            <a:off x="4132732" y="2551949"/>
            <a:ext cx="2812356" cy="840104"/>
            <a:chOff x="4145432" y="2577349"/>
            <a:chExt cx="2812356" cy="840104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76ACD38E-8089-2C40-9A35-635D8521B40B}"/>
                </a:ext>
              </a:extLst>
            </p:cNvPr>
            <p:cNvSpPr/>
            <p:nvPr/>
          </p:nvSpPr>
          <p:spPr>
            <a:xfrm rot="16200000">
              <a:off x="5472480" y="1250301"/>
              <a:ext cx="158259" cy="2812356"/>
            </a:xfrm>
            <a:prstGeom prst="leftBracket">
              <a:avLst>
                <a:gd name="adj" fmla="val 29320"/>
              </a:avLst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16C3F8-9743-0847-98D0-1252CB2895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5791" y="2861380"/>
              <a:ext cx="97649" cy="55607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8A5BC46-3493-2944-9BF8-6257178F1A56}"/>
              </a:ext>
            </a:extLst>
          </p:cNvPr>
          <p:cNvSpPr txBox="1"/>
          <p:nvPr/>
        </p:nvSpPr>
        <p:spPr>
          <a:xfrm>
            <a:off x="8554922" y="3935615"/>
            <a:ext cx="2323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…the predicted standard deviation must </a:t>
            </a:r>
            <a:r>
              <a:rPr lang="en-US" b="1" dirty="0"/>
              <a:t>ideally be </a:t>
            </a:r>
            <a:r>
              <a:rPr lang="en-US" dirty="0"/>
              <a:t>????….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13F6B-EF1F-2E42-80A0-51B9F99A7B31}"/>
              </a:ext>
            </a:extLst>
          </p:cNvPr>
          <p:cNvSpPr txBox="1"/>
          <p:nvPr/>
        </p:nvSpPr>
        <p:spPr>
          <a:xfrm>
            <a:off x="10179048" y="4862596"/>
            <a:ext cx="16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 must be =1 !</a:t>
            </a:r>
          </a:p>
        </p:txBody>
      </p: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C233AE0F-E736-4449-9288-1661A6B6EE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1260" y="1337988"/>
            <a:ext cx="1774066" cy="15173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E9AFDAD-AD29-1E41-8882-7810A0810A6B}"/>
              </a:ext>
            </a:extLst>
          </p:cNvPr>
          <p:cNvGrpSpPr/>
          <p:nvPr/>
        </p:nvGrpSpPr>
        <p:grpSpPr>
          <a:xfrm>
            <a:off x="10310579" y="1424202"/>
            <a:ext cx="1522723" cy="1324107"/>
            <a:chOff x="8675617" y="5068529"/>
            <a:chExt cx="1522723" cy="1324107"/>
          </a:xfrm>
        </p:grpSpPr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A95CFDB1-5D3A-DE44-AF3E-CEAD0E3D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17088B5F-9AF2-D04B-A9D9-C93480354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DCF5AFAD-825A-894C-A2FC-319D0D147119}"/>
              </a:ext>
            </a:extLst>
          </p:cNvPr>
          <p:cNvSpPr/>
          <p:nvPr/>
        </p:nvSpPr>
        <p:spPr>
          <a:xfrm>
            <a:off x="9400372" y="1915951"/>
            <a:ext cx="941307" cy="2336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5B1C916-27D4-AD4F-BDF9-5DFEA55A1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0181" y="1596468"/>
            <a:ext cx="673952" cy="286199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4762038C-6ABE-8343-8C3B-59A6DF7155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8951374" y="1728129"/>
            <a:ext cx="274229" cy="1545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4271E0-522E-C344-825C-B9521F1E7D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8977" r="71819"/>
          <a:stretch/>
        </p:blipFill>
        <p:spPr>
          <a:xfrm>
            <a:off x="8433607" y="1344463"/>
            <a:ext cx="854240" cy="3303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D3838E-FCF0-E74E-9A28-11967A61AB37}"/>
              </a:ext>
            </a:extLst>
          </p:cNvPr>
          <p:cNvGrpSpPr/>
          <p:nvPr/>
        </p:nvGrpSpPr>
        <p:grpSpPr>
          <a:xfrm>
            <a:off x="5227139" y="3320498"/>
            <a:ext cx="3261669" cy="2647157"/>
            <a:chOff x="5227139" y="3320498"/>
            <a:chExt cx="3261669" cy="2647157"/>
          </a:xfrm>
        </p:grpSpPr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A4AEA7F0-D622-7941-8455-3CF66E14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43558" y="3565934"/>
              <a:ext cx="3245250" cy="231765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116229E-9814-5747-95AB-FB794771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8841" y="3320498"/>
              <a:ext cx="1212048" cy="21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4FA230-D091-A34B-967E-620E532A0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70072" y="5680526"/>
              <a:ext cx="177278" cy="1418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9910B9-A7A5-CC49-887A-A874A1BA56FE}"/>
                </a:ext>
              </a:extLst>
            </p:cNvPr>
            <p:cNvSpPr txBox="1"/>
            <p:nvPr/>
          </p:nvSpPr>
          <p:spPr>
            <a:xfrm>
              <a:off x="5237079" y="5560880"/>
              <a:ext cx="318895" cy="38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24F77A-8E2A-C441-8D19-472D3A53936A}"/>
                </a:ext>
              </a:extLst>
            </p:cNvPr>
            <p:cNvSpPr txBox="1"/>
            <p:nvPr/>
          </p:nvSpPr>
          <p:spPr>
            <a:xfrm>
              <a:off x="6245817" y="5585311"/>
              <a:ext cx="318895" cy="38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630A06-75A0-064A-A808-98271E087221}"/>
                </a:ext>
              </a:extLst>
            </p:cNvPr>
            <p:cNvSpPr txBox="1"/>
            <p:nvPr/>
          </p:nvSpPr>
          <p:spPr>
            <a:xfrm>
              <a:off x="7128313" y="5578805"/>
              <a:ext cx="318895" cy="38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5D7F37-01BC-A747-9E27-B3B88EB20E4B}"/>
                </a:ext>
              </a:extLst>
            </p:cNvPr>
            <p:cNvSpPr txBox="1"/>
            <p:nvPr/>
          </p:nvSpPr>
          <p:spPr>
            <a:xfrm>
              <a:off x="5227140" y="4523141"/>
              <a:ext cx="318895" cy="38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AC50A7-9F51-1B43-8805-6F0632CFA8CC}"/>
                </a:ext>
              </a:extLst>
            </p:cNvPr>
            <p:cNvSpPr txBox="1"/>
            <p:nvPr/>
          </p:nvSpPr>
          <p:spPr>
            <a:xfrm>
              <a:off x="5227139" y="3637991"/>
              <a:ext cx="318895" cy="38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35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73" y="1975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</a:t>
            </a:r>
            <a:r>
              <a:rPr lang="en-US" sz="3600" dirty="0" err="1"/>
              <a:t>Regularizer</a:t>
            </a:r>
            <a:r>
              <a:rPr lang="en-US" sz="3600" dirty="0"/>
              <a:t>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DEB43C-C654-B34D-8C92-7A8FC7759F3E}"/>
              </a:ext>
            </a:extLst>
          </p:cNvPr>
          <p:cNvSpPr txBox="1"/>
          <p:nvPr/>
        </p:nvSpPr>
        <p:spPr>
          <a:xfrm>
            <a:off x="585021" y="1148981"/>
            <a:ext cx="599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would train the VAE to </a:t>
            </a:r>
            <a:r>
              <a:rPr lang="en-US" b="1" u="sng" dirty="0"/>
              <a:t>only </a:t>
            </a:r>
            <a:r>
              <a:rPr lang="en-US" dirty="0"/>
              <a:t>minimize the </a:t>
            </a:r>
            <a:r>
              <a:rPr lang="en-US" dirty="0" err="1"/>
              <a:t>Regularizer</a:t>
            </a:r>
            <a:r>
              <a:rPr lang="en-US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FE3196-0117-044B-A6A2-939891D1C40D}"/>
              </a:ext>
            </a:extLst>
          </p:cNvPr>
          <p:cNvSpPr txBox="1"/>
          <p:nvPr/>
        </p:nvSpPr>
        <p:spPr>
          <a:xfrm>
            <a:off x="1113183" y="4815072"/>
            <a:ext cx="97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every sample, the predicted posterior p(</a:t>
            </a:r>
            <a:r>
              <a:rPr lang="en-US" dirty="0" err="1"/>
              <a:t>z|x</a:t>
            </a:r>
            <a:r>
              <a:rPr lang="en-US" dirty="0"/>
              <a:t>) takes the shape of the prior p(z)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93B434-A8E8-1D4A-9562-463952254D00}"/>
              </a:ext>
            </a:extLst>
          </p:cNvPr>
          <p:cNvSpPr txBox="1"/>
          <p:nvPr/>
        </p:nvSpPr>
        <p:spPr>
          <a:xfrm>
            <a:off x="1427071" y="4092649"/>
            <a:ext cx="40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x, predicted </a:t>
            </a:r>
            <a:r>
              <a:rPr lang="en-US" b="1" dirty="0"/>
              <a:t>mean tends to 0.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27D5B2E-DBBC-A94B-89B7-D5BDAE3DB6AF}"/>
              </a:ext>
            </a:extLst>
          </p:cNvPr>
          <p:cNvSpPr txBox="1"/>
          <p:nvPr/>
        </p:nvSpPr>
        <p:spPr>
          <a:xfrm>
            <a:off x="6002166" y="4086856"/>
            <a:ext cx="50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x, predicted </a:t>
            </a:r>
            <a:r>
              <a:rPr lang="en-US" b="1" dirty="0"/>
              <a:t>std. deviation tends to 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19BA93-10CB-2B4D-A3B3-127BA9FEAB46}"/>
              </a:ext>
            </a:extLst>
          </p:cNvPr>
          <p:cNvGrpSpPr/>
          <p:nvPr/>
        </p:nvGrpSpPr>
        <p:grpSpPr>
          <a:xfrm>
            <a:off x="3419024" y="5288170"/>
            <a:ext cx="3755233" cy="1326687"/>
            <a:chOff x="3419024" y="5288170"/>
            <a:chExt cx="3755233" cy="1326687"/>
          </a:xfrm>
        </p:grpSpPr>
        <p:pic>
          <p:nvPicPr>
            <p:cNvPr id="137" name="Picture 136" descr="Shape&#10;&#10;Description automatically generated">
              <a:extLst>
                <a:ext uri="{FF2B5EF4-FFF2-40B4-BE49-F238E27FC236}">
                  <a16:creationId xmlns:a16="http://schemas.microsoft.com/office/drawing/2014/main" id="{917FD1D0-0526-704C-BDC8-06B264C8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80121" y="5616006"/>
              <a:ext cx="1132695" cy="968785"/>
            </a:xfrm>
            <a:prstGeom prst="rect">
              <a:avLst/>
            </a:prstGeom>
          </p:spPr>
        </p:pic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974D30C4-F052-0D4D-8ACE-CC2F7C5C3F0E}"/>
                </a:ext>
              </a:extLst>
            </p:cNvPr>
            <p:cNvSpPr/>
            <p:nvPr/>
          </p:nvSpPr>
          <p:spPr>
            <a:xfrm>
              <a:off x="3806404" y="5892944"/>
              <a:ext cx="143694" cy="23835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21615238-CC9C-E74E-9DD2-20C2DA2F5321}"/>
                </a:ext>
              </a:extLst>
            </p:cNvPr>
            <p:cNvSpPr/>
            <p:nvPr/>
          </p:nvSpPr>
          <p:spPr>
            <a:xfrm>
              <a:off x="5720665" y="5897148"/>
              <a:ext cx="143694" cy="23835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139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7959E0DD-30FC-FE45-88F3-D5FE24D8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347" t="26074" r="16246" b="61701"/>
            <a:stretch/>
          </p:blipFill>
          <p:spPr>
            <a:xfrm>
              <a:off x="3419024" y="5852106"/>
              <a:ext cx="336902" cy="298689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F6D155E-2883-8249-9C28-519BA73F3813}"/>
                </a:ext>
              </a:extLst>
            </p:cNvPr>
            <p:cNvGrpSpPr/>
            <p:nvPr/>
          </p:nvGrpSpPr>
          <p:grpSpPr>
            <a:xfrm>
              <a:off x="4017938" y="5289294"/>
              <a:ext cx="1641674" cy="1325563"/>
              <a:chOff x="1067861" y="1577304"/>
              <a:chExt cx="2571246" cy="207614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861A6995-4DC3-5245-907C-B99A5E75DAB1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71246" cy="2076142"/>
                <a:chOff x="1067861" y="1577304"/>
                <a:chExt cx="2571246" cy="2076142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D020BF0-B525-0542-ACFC-C81CE8F2B626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71246" cy="2028085"/>
                  <a:chOff x="1484940" y="959424"/>
                  <a:chExt cx="2571246" cy="2028085"/>
                </a:xfrm>
              </p:grpSpPr>
              <p:sp>
                <p:nvSpPr>
                  <p:cNvPr id="150" name="Rounded Rectangle 149">
                    <a:extLst>
                      <a:ext uri="{FF2B5EF4-FFF2-40B4-BE49-F238E27FC236}">
                        <a16:creationId xmlns:a16="http://schemas.microsoft.com/office/drawing/2014/main" id="{54C40A23-72E5-494B-945A-2F9093EDB85D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1008185" cy="1272809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B20F5306-170B-CE46-9740-A92D02E31C72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09D1B166-8B14-454E-A75D-3F1A7AF2A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C99EB65F-FA2F-7644-AE1F-8C48E6E92239}"/>
                        </a:ext>
                      </a:extLst>
                    </p:cNvPr>
                    <p:cNvCxnSpPr>
                      <a:cxnSpLocks/>
                      <a:stCxn id="191" idx="6"/>
                      <a:endCxn id="202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5D3AC085-DA33-E24F-BA21-C611B94EF311}"/>
                        </a:ext>
                      </a:extLst>
                    </p:cNvPr>
                    <p:cNvCxnSpPr>
                      <a:cxnSpLocks/>
                      <a:stCxn id="190" idx="6"/>
                      <a:endCxn id="202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Straight Arrow Connector 204">
                      <a:extLst>
                        <a:ext uri="{FF2B5EF4-FFF2-40B4-BE49-F238E27FC236}">
                          <a16:creationId xmlns:a16="http://schemas.microsoft.com/office/drawing/2014/main" id="{D45139BE-DCA4-B847-A7BD-51244B264133}"/>
                        </a:ext>
                      </a:extLst>
                    </p:cNvPr>
                    <p:cNvCxnSpPr>
                      <a:cxnSpLocks/>
                      <a:stCxn id="189" idx="6"/>
                      <a:endCxn id="202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Arrow Connector 205">
                      <a:extLst>
                        <a:ext uri="{FF2B5EF4-FFF2-40B4-BE49-F238E27FC236}">
                          <a16:creationId xmlns:a16="http://schemas.microsoft.com/office/drawing/2014/main" id="{EF06B787-40F5-DC4E-B18B-1CFA33AC0FEC}"/>
                        </a:ext>
                      </a:extLst>
                    </p:cNvPr>
                    <p:cNvCxnSpPr>
                      <a:cxnSpLocks/>
                      <a:stCxn id="188" idx="6"/>
                      <a:endCxn id="202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E6D881AD-6EF8-5B4C-AF30-78706068187E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82AE8C9A-FD20-BE4E-9C69-44EFC7FA0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6440593F-09EA-6343-B308-38AEFF14718D}"/>
                        </a:ext>
                      </a:extLst>
                    </p:cNvPr>
                    <p:cNvCxnSpPr>
                      <a:cxnSpLocks/>
                      <a:stCxn id="188" idx="6"/>
                      <a:endCxn id="197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920BD66-F27B-464E-8337-A68FB9BAF8DE}"/>
                        </a:ext>
                      </a:extLst>
                    </p:cNvPr>
                    <p:cNvCxnSpPr>
                      <a:cxnSpLocks/>
                      <a:stCxn id="189" idx="6"/>
                      <a:endCxn id="197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00A3C063-6EBD-4045-BBD2-144DA871F81A}"/>
                        </a:ext>
                      </a:extLst>
                    </p:cNvPr>
                    <p:cNvCxnSpPr>
                      <a:cxnSpLocks/>
                      <a:stCxn id="190" idx="6"/>
                      <a:endCxn id="197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2D490ADC-EDAB-C84F-BF16-072F7C950667}"/>
                        </a:ext>
                      </a:extLst>
                    </p:cNvPr>
                    <p:cNvCxnSpPr>
                      <a:cxnSpLocks/>
                      <a:stCxn id="191" idx="6"/>
                      <a:endCxn id="197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46EE93B8-2499-794E-9B32-B8E09E1F942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511EAF35-F204-2444-8813-4C32C73F5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D04B0F2F-6E95-CF45-B5BD-FA3FE1120D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68938433-0A9C-8C4D-9006-A22268A75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5F1C89D9-DB9D-6B4D-867E-121862144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3F3C114D-D251-A74D-A5E1-9649FD3E1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5E6403A8-DDA7-5344-9F9C-12B3B34DDBC3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3131E8DE-C888-9141-8DFC-D31B082D9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36756CEF-609A-7248-88EC-DA93DBE9F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66B74A80-5700-4142-808E-223B6209C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12763418-B3FD-1D43-AFB1-5D21FEA95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CAC002C0-D615-2541-9AA4-79A1FDF8DEF3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68" name="Straight Arrow Connector 167">
                      <a:extLst>
                        <a:ext uri="{FF2B5EF4-FFF2-40B4-BE49-F238E27FC236}">
                          <a16:creationId xmlns:a16="http://schemas.microsoft.com/office/drawing/2014/main" id="{184A7D6D-900E-C044-8F9A-8B9296A99B9B}"/>
                        </a:ext>
                      </a:extLst>
                    </p:cNvPr>
                    <p:cNvCxnSpPr>
                      <a:stCxn id="192" idx="6"/>
                      <a:endCxn id="188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DCFEB488-B763-EF4F-9881-81F829126D9A}"/>
                        </a:ext>
                      </a:extLst>
                    </p:cNvPr>
                    <p:cNvCxnSpPr>
                      <a:cxnSpLocks/>
                      <a:stCxn id="192" idx="6"/>
                      <a:endCxn id="189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0EBC41E3-AED1-5F4E-A68C-CA8889732676}"/>
                        </a:ext>
                      </a:extLst>
                    </p:cNvPr>
                    <p:cNvCxnSpPr>
                      <a:cxnSpLocks/>
                      <a:stCxn id="192" idx="6"/>
                      <a:endCxn id="190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42236422-67B1-6B47-B10E-C4096743B091}"/>
                        </a:ext>
                      </a:extLst>
                    </p:cNvPr>
                    <p:cNvCxnSpPr>
                      <a:cxnSpLocks/>
                      <a:stCxn id="192" idx="6"/>
                      <a:endCxn id="191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C19EEBD2-E5C0-1949-89C4-20035F7B7B44}"/>
                        </a:ext>
                      </a:extLst>
                    </p:cNvPr>
                    <p:cNvCxnSpPr>
                      <a:cxnSpLocks/>
                      <a:stCxn id="193" idx="6"/>
                      <a:endCxn id="191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72AB9815-E9F0-5F49-BF91-534168C2A150}"/>
                        </a:ext>
                      </a:extLst>
                    </p:cNvPr>
                    <p:cNvCxnSpPr>
                      <a:cxnSpLocks/>
                      <a:stCxn id="193" idx="6"/>
                      <a:endCxn id="190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Straight Arrow Connector 173">
                      <a:extLst>
                        <a:ext uri="{FF2B5EF4-FFF2-40B4-BE49-F238E27FC236}">
                          <a16:creationId xmlns:a16="http://schemas.microsoft.com/office/drawing/2014/main" id="{11B94339-A28B-AB46-82A2-352B45724E68}"/>
                        </a:ext>
                      </a:extLst>
                    </p:cNvPr>
                    <p:cNvCxnSpPr>
                      <a:cxnSpLocks/>
                      <a:stCxn id="193" idx="6"/>
                      <a:endCxn id="189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9EA33A68-3C7A-AD4B-9FCF-4BE3C180846B}"/>
                        </a:ext>
                      </a:extLst>
                    </p:cNvPr>
                    <p:cNvCxnSpPr>
                      <a:cxnSpLocks/>
                      <a:stCxn id="193" idx="6"/>
                      <a:endCxn id="188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48C68419-E8A1-F942-964A-DAFB521B02A4}"/>
                        </a:ext>
                      </a:extLst>
                    </p:cNvPr>
                    <p:cNvCxnSpPr>
                      <a:cxnSpLocks/>
                      <a:stCxn id="194" idx="6"/>
                      <a:endCxn id="188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AB83C4A8-3105-7148-9A6D-15F05AE0C515}"/>
                        </a:ext>
                      </a:extLst>
                    </p:cNvPr>
                    <p:cNvCxnSpPr>
                      <a:cxnSpLocks/>
                      <a:stCxn id="194" idx="6"/>
                      <a:endCxn id="189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080497FF-6581-204B-B67B-4CAAD8F68646}"/>
                        </a:ext>
                      </a:extLst>
                    </p:cNvPr>
                    <p:cNvCxnSpPr>
                      <a:cxnSpLocks/>
                      <a:stCxn id="194" idx="6"/>
                      <a:endCxn id="190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7FF556B0-0B54-1943-9764-235CE856ECCC}"/>
                        </a:ext>
                      </a:extLst>
                    </p:cNvPr>
                    <p:cNvCxnSpPr>
                      <a:cxnSpLocks/>
                      <a:stCxn id="194" idx="6"/>
                      <a:endCxn id="191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Arrow Connector 179">
                      <a:extLst>
                        <a:ext uri="{FF2B5EF4-FFF2-40B4-BE49-F238E27FC236}">
                          <a16:creationId xmlns:a16="http://schemas.microsoft.com/office/drawing/2014/main" id="{A9863C5A-A9B5-5345-A9ED-99D12301F7DB}"/>
                        </a:ext>
                      </a:extLst>
                    </p:cNvPr>
                    <p:cNvCxnSpPr>
                      <a:cxnSpLocks/>
                      <a:stCxn id="195" idx="6"/>
                      <a:endCxn id="188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F076451C-A1F3-0648-BC97-B1258953470E}"/>
                        </a:ext>
                      </a:extLst>
                    </p:cNvPr>
                    <p:cNvCxnSpPr>
                      <a:cxnSpLocks/>
                      <a:stCxn id="195" idx="6"/>
                      <a:endCxn id="189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BE396C5C-229A-9442-9AA9-DFAE0C1A836C}"/>
                        </a:ext>
                      </a:extLst>
                    </p:cNvPr>
                    <p:cNvCxnSpPr>
                      <a:cxnSpLocks/>
                      <a:stCxn id="195" idx="6"/>
                      <a:endCxn id="190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Arrow Connector 182">
                      <a:extLst>
                        <a:ext uri="{FF2B5EF4-FFF2-40B4-BE49-F238E27FC236}">
                          <a16:creationId xmlns:a16="http://schemas.microsoft.com/office/drawing/2014/main" id="{C8158299-62EF-8F47-BCBB-FC173632D791}"/>
                        </a:ext>
                      </a:extLst>
                    </p:cNvPr>
                    <p:cNvCxnSpPr>
                      <a:cxnSpLocks/>
                      <a:stCxn id="195" idx="6"/>
                      <a:endCxn id="191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Straight Arrow Connector 183">
                      <a:extLst>
                        <a:ext uri="{FF2B5EF4-FFF2-40B4-BE49-F238E27FC236}">
                          <a16:creationId xmlns:a16="http://schemas.microsoft.com/office/drawing/2014/main" id="{22172F1D-F575-6C4D-8124-85BE7B485AF8}"/>
                        </a:ext>
                      </a:extLst>
                    </p:cNvPr>
                    <p:cNvCxnSpPr>
                      <a:cxnSpLocks/>
                      <a:stCxn id="196" idx="6"/>
                      <a:endCxn id="191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CEA77273-7DE3-A54B-AA38-3B2B6AD3DCF9}"/>
                        </a:ext>
                      </a:extLst>
                    </p:cNvPr>
                    <p:cNvCxnSpPr>
                      <a:cxnSpLocks/>
                      <a:stCxn id="196" idx="6"/>
                      <a:endCxn id="190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E1557F8E-4667-994D-90EA-B204DB851CE0}"/>
                        </a:ext>
                      </a:extLst>
                    </p:cNvPr>
                    <p:cNvCxnSpPr>
                      <a:cxnSpLocks/>
                      <a:stCxn id="196" idx="6"/>
                      <a:endCxn id="189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02421E0-24C2-564F-BA90-45F891758CD7}"/>
                        </a:ext>
                      </a:extLst>
                    </p:cNvPr>
                    <p:cNvCxnSpPr>
                      <a:cxnSpLocks/>
                      <a:stCxn id="196" idx="6"/>
                      <a:endCxn id="188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826AA894-07E8-AC4E-B845-FE846D4B3B93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8D2EEBEE-5407-1249-9241-2DD2965EF0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AC5AFFA0-52EA-AF45-90EB-369F27A5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41F3FAAD-20CC-4F44-8767-35E76B68D7BE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5C99FDED-9223-184F-B178-0ED1806A4CAD}"/>
                        </a:ext>
                      </a:extLst>
                    </p:cNvPr>
                    <p:cNvCxnSpPr>
                      <a:cxnSpLocks/>
                      <a:stCxn id="188" idx="6"/>
                      <a:endCxn id="166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89F8126F-DF1A-FD49-986C-BF4635B73AF7}"/>
                        </a:ext>
                      </a:extLst>
                    </p:cNvPr>
                    <p:cNvCxnSpPr>
                      <a:cxnSpLocks/>
                      <a:stCxn id="188" idx="6"/>
                      <a:endCxn id="167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5FCD8CAB-B970-F64B-A3D4-5E9FB507F8EF}"/>
                        </a:ext>
                      </a:extLst>
                    </p:cNvPr>
                    <p:cNvCxnSpPr>
                      <a:cxnSpLocks/>
                      <a:stCxn id="189" idx="6"/>
                      <a:endCxn id="167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FB4BCC14-4B89-F446-81F1-A70738AC2CE4}"/>
                        </a:ext>
                      </a:extLst>
                    </p:cNvPr>
                    <p:cNvCxnSpPr>
                      <a:cxnSpLocks/>
                      <a:stCxn id="189" idx="6"/>
                      <a:endCxn id="166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04591083-5BF8-D945-B868-251D272E45D3}"/>
                        </a:ext>
                      </a:extLst>
                    </p:cNvPr>
                    <p:cNvCxnSpPr>
                      <a:cxnSpLocks/>
                      <a:stCxn id="190" idx="6"/>
                      <a:endCxn id="166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EBDB03F8-0C17-CE40-A3B6-48BD30953519}"/>
                        </a:ext>
                      </a:extLst>
                    </p:cNvPr>
                    <p:cNvCxnSpPr>
                      <a:cxnSpLocks/>
                      <a:stCxn id="190" idx="6"/>
                      <a:endCxn id="167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39AE7C36-5037-754C-B33F-B4AE78527B34}"/>
                        </a:ext>
                      </a:extLst>
                    </p:cNvPr>
                    <p:cNvCxnSpPr>
                      <a:cxnSpLocks/>
                      <a:stCxn id="191" idx="6"/>
                      <a:endCxn id="166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Arrow Connector 164">
                      <a:extLst>
                        <a:ext uri="{FF2B5EF4-FFF2-40B4-BE49-F238E27FC236}">
                          <a16:creationId xmlns:a16="http://schemas.microsoft.com/office/drawing/2014/main" id="{8C0350B4-31A9-C445-A2C0-F301101F5E35}"/>
                        </a:ext>
                      </a:extLst>
                    </p:cNvPr>
                    <p:cNvCxnSpPr>
                      <a:cxnSpLocks/>
                      <a:stCxn id="191" idx="6"/>
                      <a:endCxn id="167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AE9EB5E3-4B2C-B949-AFCE-55EF915AA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2441F92D-A103-4047-870A-DCC8E6650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4819" y="1782230"/>
                  <a:ext cx="645855" cy="306781"/>
                </a:xfrm>
                <a:prstGeom prst="rect">
                  <a:avLst/>
                </a:prstGeom>
              </p:spPr>
            </p:pic>
          </p:grp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CAF12D06-5BA7-F241-ACC1-484E3AF2D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AD57DEA9-874F-4D4A-B2D6-A61461419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97E0CC0A-44BC-8C49-931C-A46BD0582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B6580D9D-4023-7C4E-9626-842479AC8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5E5847B-63A7-5945-9412-80D31BD99B95}"/>
                </a:ext>
              </a:extLst>
            </p:cNvPr>
            <p:cNvGrpSpPr/>
            <p:nvPr/>
          </p:nvGrpSpPr>
          <p:grpSpPr>
            <a:xfrm>
              <a:off x="6008333" y="5288170"/>
              <a:ext cx="1165924" cy="353745"/>
              <a:chOff x="6608377" y="4545126"/>
              <a:chExt cx="1826111" cy="554047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1966DC3C-C25A-1542-8464-94C9A561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1206" r="62902"/>
              <a:stretch/>
            </p:blipFill>
            <p:spPr>
              <a:xfrm>
                <a:off x="6608377" y="4545126"/>
                <a:ext cx="993690" cy="271084"/>
              </a:xfrm>
              <a:prstGeom prst="rect">
                <a:avLst/>
              </a:prstGeom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21555622-11ED-1F45-95D1-B1F1A3D7F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36977" t="-1206"/>
              <a:stretch/>
            </p:blipFill>
            <p:spPr>
              <a:xfrm>
                <a:off x="6915659" y="4855270"/>
                <a:ext cx="1518829" cy="243903"/>
              </a:xfrm>
              <a:prstGeom prst="rect">
                <a:avLst/>
              </a:prstGeom>
            </p:spPr>
          </p:pic>
        </p:grpSp>
        <p:pic>
          <p:nvPicPr>
            <p:cNvPr id="210" name="Picture 209" descr="Chart&#10;&#10;Description automatically generated">
              <a:extLst>
                <a:ext uri="{FF2B5EF4-FFF2-40B4-BE49-F238E27FC236}">
                  <a16:creationId xmlns:a16="http://schemas.microsoft.com/office/drawing/2014/main" id="{E9D809B4-DBD8-5F4C-8022-D4BD60588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6255320" y="5794438"/>
              <a:ext cx="552405" cy="548966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A508B2-CEA7-E74A-B700-751D03BD0D0C}"/>
              </a:ext>
            </a:extLst>
          </p:cNvPr>
          <p:cNvGrpSpPr/>
          <p:nvPr/>
        </p:nvGrpSpPr>
        <p:grpSpPr>
          <a:xfrm>
            <a:off x="1916089" y="1863989"/>
            <a:ext cx="3015104" cy="2165628"/>
            <a:chOff x="3750960" y="1545585"/>
            <a:chExt cx="2583170" cy="1855389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600E982-644C-8240-8827-A28D89D0443E}"/>
                </a:ext>
              </a:extLst>
            </p:cNvPr>
            <p:cNvSpPr txBox="1"/>
            <p:nvPr/>
          </p:nvSpPr>
          <p:spPr>
            <a:xfrm>
              <a:off x="3866014" y="1545585"/>
              <a:ext cx="2468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Means</a:t>
              </a:r>
              <a:r>
                <a:rPr lang="en-US" sz="1600" dirty="0">
                  <a:latin typeface="Cambria" panose="02040503050406030204" pitchFamily="18" charset="0"/>
                </a:rPr>
                <a:t> in 2D space of Z:</a:t>
              </a:r>
            </a:p>
          </p:txBody>
        </p:sp>
        <p:pic>
          <p:nvPicPr>
            <p:cNvPr id="213" name="Picture 212" descr="Chart, scatter chart&#10;&#10;Description automatically generated">
              <a:extLst>
                <a:ext uri="{FF2B5EF4-FFF2-40B4-BE49-F238E27FC236}">
                  <a16:creationId xmlns:a16="http://schemas.microsoft.com/office/drawing/2014/main" id="{FF107F26-05F1-ED45-8AFB-E3EFFEA86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50960" y="1802615"/>
              <a:ext cx="2468428" cy="1539772"/>
            </a:xfrm>
            <a:prstGeom prst="rect">
              <a:avLst/>
            </a:prstGeom>
          </p:spPr>
        </p:pic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A2F69D2-C58E-5549-BC41-2FF8AA02AE19}"/>
                </a:ext>
              </a:extLst>
            </p:cNvPr>
            <p:cNvSpPr/>
            <p:nvPr/>
          </p:nvSpPr>
          <p:spPr>
            <a:xfrm>
              <a:off x="3798286" y="3090579"/>
              <a:ext cx="2449383" cy="3103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07FB206-A519-464C-9AF2-569729A98E59}"/>
              </a:ext>
            </a:extLst>
          </p:cNvPr>
          <p:cNvGrpSpPr/>
          <p:nvPr/>
        </p:nvGrpSpPr>
        <p:grpSpPr>
          <a:xfrm>
            <a:off x="6896840" y="1924358"/>
            <a:ext cx="3379455" cy="2108036"/>
            <a:chOff x="3195949" y="3603567"/>
            <a:chExt cx="3379455" cy="2108036"/>
          </a:xfrm>
        </p:grpSpPr>
        <p:pic>
          <p:nvPicPr>
            <p:cNvPr id="216" name="Picture 215" descr="Chart, histogram&#10;&#10;Description automatically generated">
              <a:extLst>
                <a:ext uri="{FF2B5EF4-FFF2-40B4-BE49-F238E27FC236}">
                  <a16:creationId xmlns:a16="http://schemas.microsoft.com/office/drawing/2014/main" id="{63A16F10-B129-824C-BA91-00FADA7A8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0804"/>
            <a:stretch/>
          </p:blipFill>
          <p:spPr>
            <a:xfrm>
              <a:off x="3195949" y="3890217"/>
              <a:ext cx="3379455" cy="1791309"/>
            </a:xfrm>
            <a:prstGeom prst="rect">
              <a:avLst/>
            </a:prstGeom>
          </p:spPr>
        </p:pic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F545FC1-3C3F-214A-AED6-8D8B7BA927FD}"/>
                </a:ext>
              </a:extLst>
            </p:cNvPr>
            <p:cNvSpPr/>
            <p:nvPr/>
          </p:nvSpPr>
          <p:spPr>
            <a:xfrm>
              <a:off x="4139900" y="5401208"/>
              <a:ext cx="1374136" cy="3103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FE4E2E5-45B3-804D-AB66-91BCD028DBCF}"/>
                </a:ext>
              </a:extLst>
            </p:cNvPr>
            <p:cNvSpPr txBox="1"/>
            <p:nvPr/>
          </p:nvSpPr>
          <p:spPr>
            <a:xfrm>
              <a:off x="3239796" y="3603567"/>
              <a:ext cx="2986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Histogram of </a:t>
              </a:r>
              <a:r>
                <a:rPr lang="en-US" sz="1600" b="1" dirty="0">
                  <a:latin typeface="Cambria" panose="02040503050406030204" pitchFamily="18" charset="0"/>
                </a:rPr>
                <a:t>Std. Deviations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B7D533-3C11-DF4F-BFB8-50E75A67BB29}"/>
              </a:ext>
            </a:extLst>
          </p:cNvPr>
          <p:cNvSpPr txBox="1"/>
          <p:nvPr/>
        </p:nvSpPr>
        <p:spPr>
          <a:xfrm>
            <a:off x="7535954" y="5596916"/>
            <a:ext cx="452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Useless by itself!</a:t>
            </a:r>
          </a:p>
          <a:p>
            <a:r>
              <a:rPr lang="en-US" dirty="0">
                <a:solidFill>
                  <a:srgbClr val="FF0000"/>
                </a:solidFill>
              </a:rPr>
              <a:t>But useful if combined with Reconstruction..!</a:t>
            </a:r>
          </a:p>
        </p:txBody>
      </p:sp>
    </p:spTree>
    <p:extLst>
      <p:ext uri="{BB962C8B-B14F-4D97-AF65-F5344CB8AC3E}">
        <p14:creationId xmlns:p14="http://schemas.microsoft.com/office/powerpoint/2010/main" val="294039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Combination of the loss terms: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A36765CA-0FB7-BF43-BD10-A3C610758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146" r="87657"/>
          <a:stretch/>
        </p:blipFill>
        <p:spPr>
          <a:xfrm>
            <a:off x="1300197" y="1129041"/>
            <a:ext cx="1119730" cy="469952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3430668-9577-BC45-85A9-643C80D556FA}"/>
              </a:ext>
            </a:extLst>
          </p:cNvPr>
          <p:cNvCxnSpPr>
            <a:cxnSpLocks/>
          </p:cNvCxnSpPr>
          <p:nvPr/>
        </p:nvCxnSpPr>
        <p:spPr>
          <a:xfrm flipH="1">
            <a:off x="4040160" y="1598992"/>
            <a:ext cx="605731" cy="31449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B53986B7-E50C-C340-83D0-FB86CABD4ABC}"/>
              </a:ext>
            </a:extLst>
          </p:cNvPr>
          <p:cNvSpPr txBox="1"/>
          <p:nvPr/>
        </p:nvSpPr>
        <p:spPr>
          <a:xfrm>
            <a:off x="2133600" y="1913482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Means</a:t>
            </a:r>
            <a:r>
              <a:rPr lang="en-US" dirty="0"/>
              <a:t> that “cluster” the samples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14AA2B-5D3F-9247-82DD-2FE70F3741FF}"/>
              </a:ext>
            </a:extLst>
          </p:cNvPr>
          <p:cNvSpPr txBox="1"/>
          <p:nvPr/>
        </p:nvSpPr>
        <p:spPr>
          <a:xfrm>
            <a:off x="3906709" y="2246470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</a:t>
            </a:r>
            <a:r>
              <a:rPr lang="en-US" b="1" dirty="0" err="1"/>
              <a:t>Std.Devs</a:t>
            </a:r>
            <a:r>
              <a:rPr lang="en-US" dirty="0"/>
              <a:t>. that reduce overlap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16DFF8E-4A53-6F48-A8A4-7CC487A63E6A}"/>
              </a:ext>
            </a:extLst>
          </p:cNvPr>
          <p:cNvCxnSpPr>
            <a:cxnSpLocks/>
          </p:cNvCxnSpPr>
          <p:nvPr/>
        </p:nvCxnSpPr>
        <p:spPr>
          <a:xfrm>
            <a:off x="4881419" y="1598992"/>
            <a:ext cx="0" cy="6474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79B4DB8-5BEC-6F42-890B-342A349EE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6" t="-13250"/>
          <a:stretch/>
        </p:blipFill>
        <p:spPr>
          <a:xfrm>
            <a:off x="2076148" y="1119635"/>
            <a:ext cx="5139486" cy="487624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BF5C9F-17B7-D746-B99A-087A2DB195EE}"/>
              </a:ext>
            </a:extLst>
          </p:cNvPr>
          <p:cNvCxnSpPr>
            <a:cxnSpLocks/>
          </p:cNvCxnSpPr>
          <p:nvPr/>
        </p:nvCxnSpPr>
        <p:spPr>
          <a:xfrm>
            <a:off x="7067852" y="1595929"/>
            <a:ext cx="147782" cy="58447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1894B-4E35-4443-B54E-AD1FDC8484DA}"/>
              </a:ext>
            </a:extLst>
          </p:cNvPr>
          <p:cNvSpPr txBox="1"/>
          <p:nvPr/>
        </p:nvSpPr>
        <p:spPr>
          <a:xfrm>
            <a:off x="6353523" y="2157568"/>
            <a:ext cx="1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Means</a:t>
            </a:r>
            <a:r>
              <a:rPr lang="en-US" dirty="0"/>
              <a:t> around 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A2BF4AF-B916-A445-B7D0-B83B6B7EF4F7}"/>
              </a:ext>
            </a:extLst>
          </p:cNvPr>
          <p:cNvSpPr txBox="1"/>
          <p:nvPr/>
        </p:nvSpPr>
        <p:spPr>
          <a:xfrm>
            <a:off x="8319037" y="1869087"/>
            <a:ext cx="206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Std.Devs</a:t>
            </a:r>
            <a:r>
              <a:rPr lang="en-US" b="1" dirty="0"/>
              <a:t> </a:t>
            </a:r>
            <a:r>
              <a:rPr lang="en-US" dirty="0"/>
              <a:t>that </a:t>
            </a:r>
            <a:r>
              <a:rPr lang="en-US" b="1" dirty="0"/>
              <a:t>cover the prior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87A508-5615-0748-8574-FF0DF1034C47}"/>
              </a:ext>
            </a:extLst>
          </p:cNvPr>
          <p:cNvCxnSpPr>
            <a:cxnSpLocks/>
          </p:cNvCxnSpPr>
          <p:nvPr/>
        </p:nvCxnSpPr>
        <p:spPr>
          <a:xfrm>
            <a:off x="7259507" y="1562817"/>
            <a:ext cx="1080433" cy="3506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7038E28-49C5-2E4D-8D07-CE43350BC28D}"/>
              </a:ext>
            </a:extLst>
          </p:cNvPr>
          <p:cNvGrpSpPr/>
          <p:nvPr/>
        </p:nvGrpSpPr>
        <p:grpSpPr>
          <a:xfrm>
            <a:off x="2145439" y="3060295"/>
            <a:ext cx="3062852" cy="1401295"/>
            <a:chOff x="39852" y="2924477"/>
            <a:chExt cx="4537886" cy="2076142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1D09970-86B5-954D-95FD-32DBF9F950B3}"/>
                </a:ext>
              </a:extLst>
            </p:cNvPr>
            <p:cNvGrpSpPr/>
            <p:nvPr/>
          </p:nvGrpSpPr>
          <p:grpSpPr>
            <a:xfrm>
              <a:off x="1584604" y="2924477"/>
              <a:ext cx="2993134" cy="2076142"/>
              <a:chOff x="1067861" y="1577304"/>
              <a:chExt cx="2993134" cy="207614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9F79B75-DA05-AF47-B0E5-1F059A0D72E3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018FB6E-1BC6-BF4C-9DCC-62362081F23B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167" name="Rounded Rectangle 166">
                    <a:extLst>
                      <a:ext uri="{FF2B5EF4-FFF2-40B4-BE49-F238E27FC236}">
                        <a16:creationId xmlns:a16="http://schemas.microsoft.com/office/drawing/2014/main" id="{BDCB85CC-2AA4-534C-B07B-7B4FE074BA00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D86C2A70-2EA4-C64C-833D-367128CAD7A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D838DF10-529D-324B-838B-28B31003A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20" name="Straight Arrow Connector 219">
                      <a:extLst>
                        <a:ext uri="{FF2B5EF4-FFF2-40B4-BE49-F238E27FC236}">
                          <a16:creationId xmlns:a16="http://schemas.microsoft.com/office/drawing/2014/main" id="{1C95A2EC-0F74-E542-BFA2-4F48BF6AA1D7}"/>
                        </a:ext>
                      </a:extLst>
                    </p:cNvPr>
                    <p:cNvCxnSpPr>
                      <a:cxnSpLocks/>
                      <a:stCxn id="208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243F9F88-8154-CB46-AC14-BF0EF2EAE8AB}"/>
                        </a:ext>
                      </a:extLst>
                    </p:cNvPr>
                    <p:cNvCxnSpPr>
                      <a:cxnSpLocks/>
                      <a:stCxn id="207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D478F0D4-ABDE-E44D-AC5A-8CCD79BA9D2C}"/>
                        </a:ext>
                      </a:extLst>
                    </p:cNvPr>
                    <p:cNvCxnSpPr>
                      <a:cxnSpLocks/>
                      <a:stCxn id="206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Straight Arrow Connector 222">
                      <a:extLst>
                        <a:ext uri="{FF2B5EF4-FFF2-40B4-BE49-F238E27FC236}">
                          <a16:creationId xmlns:a16="http://schemas.microsoft.com/office/drawing/2014/main" id="{7AAC9AF8-DDF6-324C-BE40-4E06E28044E3}"/>
                        </a:ext>
                      </a:extLst>
                    </p:cNvPr>
                    <p:cNvCxnSpPr>
                      <a:cxnSpLocks/>
                      <a:stCxn id="205" idx="6"/>
                      <a:endCxn id="219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F6D405E5-ED25-774E-84C0-1142DA60F6E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FD860F00-A488-6A40-AD99-E236ECA92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5" name="Straight Arrow Connector 214">
                      <a:extLst>
                        <a:ext uri="{FF2B5EF4-FFF2-40B4-BE49-F238E27FC236}">
                          <a16:creationId xmlns:a16="http://schemas.microsoft.com/office/drawing/2014/main" id="{E8886691-9323-A143-8CEA-EBCCAE5C2980}"/>
                        </a:ext>
                      </a:extLst>
                    </p:cNvPr>
                    <p:cNvCxnSpPr>
                      <a:cxnSpLocks/>
                      <a:stCxn id="205" idx="6"/>
                      <a:endCxn id="214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Arrow Connector 215">
                      <a:extLst>
                        <a:ext uri="{FF2B5EF4-FFF2-40B4-BE49-F238E27FC236}">
                          <a16:creationId xmlns:a16="http://schemas.microsoft.com/office/drawing/2014/main" id="{D8F07F56-096F-D04F-88F9-83ADC5DCB31C}"/>
                        </a:ext>
                      </a:extLst>
                    </p:cNvPr>
                    <p:cNvCxnSpPr>
                      <a:cxnSpLocks/>
                      <a:stCxn id="206" idx="6"/>
                      <a:endCxn id="214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Arrow Connector 216">
                      <a:extLst>
                        <a:ext uri="{FF2B5EF4-FFF2-40B4-BE49-F238E27FC236}">
                          <a16:creationId xmlns:a16="http://schemas.microsoft.com/office/drawing/2014/main" id="{C9247EB2-9CAA-4144-89B0-BE948C434E45}"/>
                        </a:ext>
                      </a:extLst>
                    </p:cNvPr>
                    <p:cNvCxnSpPr>
                      <a:cxnSpLocks/>
                      <a:stCxn id="207" idx="6"/>
                      <a:endCxn id="214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Arrow Connector 217">
                      <a:extLst>
                        <a:ext uri="{FF2B5EF4-FFF2-40B4-BE49-F238E27FC236}">
                          <a16:creationId xmlns:a16="http://schemas.microsoft.com/office/drawing/2014/main" id="{AC2700B4-8B35-BB46-A04B-6409E8E3A1E3}"/>
                        </a:ext>
                      </a:extLst>
                    </p:cNvPr>
                    <p:cNvCxnSpPr>
                      <a:cxnSpLocks/>
                      <a:stCxn id="208" idx="6"/>
                      <a:endCxn id="214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80E04212-969A-E642-9739-557905745BDA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F67332D3-F0B6-6A49-BE38-1B7207C0C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EF86ABA8-FE84-BE46-952A-17D6258181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8C873D88-16DC-EA40-BD23-674CD5C142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5D7C6763-C23C-6D49-9223-783ED3069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83C8FE8-FEF4-0F44-9300-383E5F714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D157C9D7-2D18-2846-A491-0EBE90141439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627C9BF1-6EFA-F64C-99B2-0DB4707A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02CF3D4C-E3E8-7F41-91A9-E320DCAAE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1B943AFF-7D76-9F4C-A296-1FF7214C57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64012960-A529-E245-9107-F8B34442B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4A3FCE49-1DF6-7842-B343-84A7A0DD69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45D8FC85-091B-8546-BD24-52E0AAAC33F4}"/>
                        </a:ext>
                      </a:extLst>
                    </p:cNvPr>
                    <p:cNvCxnSpPr>
                      <a:stCxn id="209" idx="6"/>
                      <a:endCxn id="205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EECFC541-F61D-DD4C-AD97-227A86BBABDF}"/>
                        </a:ext>
                      </a:extLst>
                    </p:cNvPr>
                    <p:cNvCxnSpPr>
                      <a:cxnSpLocks/>
                      <a:stCxn id="209" idx="6"/>
                      <a:endCxn id="206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615E11AF-77EC-4046-80D5-B4E57CFC9C39}"/>
                        </a:ext>
                      </a:extLst>
                    </p:cNvPr>
                    <p:cNvCxnSpPr>
                      <a:cxnSpLocks/>
                      <a:stCxn id="209" idx="6"/>
                      <a:endCxn id="207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C83E1510-45DF-B547-91E3-350EFF4B0E5F}"/>
                        </a:ext>
                      </a:extLst>
                    </p:cNvPr>
                    <p:cNvCxnSpPr>
                      <a:cxnSpLocks/>
                      <a:stCxn id="209" idx="6"/>
                      <a:endCxn id="208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7BEC0965-7885-E349-BC45-12EF86C6F2BE}"/>
                        </a:ext>
                      </a:extLst>
                    </p:cNvPr>
                    <p:cNvCxnSpPr>
                      <a:cxnSpLocks/>
                      <a:stCxn id="210" idx="6"/>
                      <a:endCxn id="208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4A574237-AA3E-5F48-A5E2-36B1B030633F}"/>
                        </a:ext>
                      </a:extLst>
                    </p:cNvPr>
                    <p:cNvCxnSpPr>
                      <a:cxnSpLocks/>
                      <a:stCxn id="210" idx="6"/>
                      <a:endCxn id="207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AF48A616-47EB-B14C-9B46-ACD0B8E60C86}"/>
                        </a:ext>
                      </a:extLst>
                    </p:cNvPr>
                    <p:cNvCxnSpPr>
                      <a:cxnSpLocks/>
                      <a:stCxn id="210" idx="6"/>
                      <a:endCxn id="206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D1174A04-D813-5045-ADB7-BFA0FAC730C0}"/>
                        </a:ext>
                      </a:extLst>
                    </p:cNvPr>
                    <p:cNvCxnSpPr>
                      <a:cxnSpLocks/>
                      <a:stCxn id="210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1D21329F-961A-5846-BF8A-CBA800005AA9}"/>
                        </a:ext>
                      </a:extLst>
                    </p:cNvPr>
                    <p:cNvCxnSpPr>
                      <a:cxnSpLocks/>
                      <a:stCxn id="211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Arrow Connector 193">
                      <a:extLst>
                        <a:ext uri="{FF2B5EF4-FFF2-40B4-BE49-F238E27FC236}">
                          <a16:creationId xmlns:a16="http://schemas.microsoft.com/office/drawing/2014/main" id="{3562C4C5-317D-FC4D-B577-746CE7945CD2}"/>
                        </a:ext>
                      </a:extLst>
                    </p:cNvPr>
                    <p:cNvCxnSpPr>
                      <a:cxnSpLocks/>
                      <a:stCxn id="211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34DD1555-0E32-284B-9037-A0EB51A2AE47}"/>
                        </a:ext>
                      </a:extLst>
                    </p:cNvPr>
                    <p:cNvCxnSpPr>
                      <a:cxnSpLocks/>
                      <a:stCxn id="211" idx="6"/>
                      <a:endCxn id="207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Arrow Connector 195">
                      <a:extLst>
                        <a:ext uri="{FF2B5EF4-FFF2-40B4-BE49-F238E27FC236}">
                          <a16:creationId xmlns:a16="http://schemas.microsoft.com/office/drawing/2014/main" id="{27A7B5B6-95CA-9A44-A95C-F089C8461B09}"/>
                        </a:ext>
                      </a:extLst>
                    </p:cNvPr>
                    <p:cNvCxnSpPr>
                      <a:cxnSpLocks/>
                      <a:stCxn id="211" idx="6"/>
                      <a:endCxn id="208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2BBB9C62-FA53-364B-BC3C-8DC9F38C29F3}"/>
                        </a:ext>
                      </a:extLst>
                    </p:cNvPr>
                    <p:cNvCxnSpPr>
                      <a:cxnSpLocks/>
                      <a:stCxn id="212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6CFEA72C-42A4-7E48-B49E-E3C9EDC75410}"/>
                        </a:ext>
                      </a:extLst>
                    </p:cNvPr>
                    <p:cNvCxnSpPr>
                      <a:cxnSpLocks/>
                      <a:stCxn id="212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F569B0A-8773-054A-B7D7-612208552A1F}"/>
                        </a:ext>
                      </a:extLst>
                    </p:cNvPr>
                    <p:cNvCxnSpPr>
                      <a:cxnSpLocks/>
                      <a:stCxn id="212" idx="6"/>
                      <a:endCxn id="207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15493BEA-C518-7542-89F8-49CCBDE4015D}"/>
                        </a:ext>
                      </a:extLst>
                    </p:cNvPr>
                    <p:cNvCxnSpPr>
                      <a:cxnSpLocks/>
                      <a:stCxn id="212" idx="6"/>
                      <a:endCxn id="208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A437209B-AE98-364C-AC05-9B05A7EFBCAC}"/>
                        </a:ext>
                      </a:extLst>
                    </p:cNvPr>
                    <p:cNvCxnSpPr>
                      <a:cxnSpLocks/>
                      <a:stCxn id="213" idx="6"/>
                      <a:endCxn id="208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Arrow Connector 201">
                      <a:extLst>
                        <a:ext uri="{FF2B5EF4-FFF2-40B4-BE49-F238E27FC236}">
                          <a16:creationId xmlns:a16="http://schemas.microsoft.com/office/drawing/2014/main" id="{A4A4AD2E-02FE-EA45-839B-07C8BCBB231C}"/>
                        </a:ext>
                      </a:extLst>
                    </p:cNvPr>
                    <p:cNvCxnSpPr>
                      <a:cxnSpLocks/>
                      <a:stCxn id="213" idx="6"/>
                      <a:endCxn id="207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F6DEE5B5-2A94-1243-8D69-D8241ECBCFC5}"/>
                        </a:ext>
                      </a:extLst>
                    </p:cNvPr>
                    <p:cNvCxnSpPr>
                      <a:cxnSpLocks/>
                      <a:stCxn id="213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43D0F36E-6CC5-D041-873A-356CDF6D3743}"/>
                        </a:ext>
                      </a:extLst>
                    </p:cNvPr>
                    <p:cNvCxnSpPr>
                      <a:cxnSpLocks/>
                      <a:stCxn id="213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B430484E-4808-B940-BC64-A72E72858735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8E21D310-E4AE-9448-831A-5FD621113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888DE35E-D7BF-094B-8AB0-D374308A98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679121F6-A2DA-0643-A92A-14560A36EC4A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075CE0BF-7497-C545-913F-C80C11D6C1CA}"/>
                        </a:ext>
                      </a:extLst>
                    </p:cNvPr>
                    <p:cNvCxnSpPr>
                      <a:cxnSpLocks/>
                      <a:stCxn id="205" idx="6"/>
                      <a:endCxn id="183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83D1838B-6A13-C547-BC96-79F31EFD7118}"/>
                        </a:ext>
                      </a:extLst>
                    </p:cNvPr>
                    <p:cNvCxnSpPr>
                      <a:cxnSpLocks/>
                      <a:stCxn id="205" idx="6"/>
                      <a:endCxn id="184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EA8EB57F-9104-4948-8C7E-ED5666C928BF}"/>
                        </a:ext>
                      </a:extLst>
                    </p:cNvPr>
                    <p:cNvCxnSpPr>
                      <a:cxnSpLocks/>
                      <a:stCxn id="206" idx="6"/>
                      <a:endCxn id="184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BC4E9B6F-B553-F543-A2A2-C97C22BD0F9B}"/>
                        </a:ext>
                      </a:extLst>
                    </p:cNvPr>
                    <p:cNvCxnSpPr>
                      <a:cxnSpLocks/>
                      <a:stCxn id="206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5B8E01A3-C69A-D647-B924-61AC2BAB0963}"/>
                        </a:ext>
                      </a:extLst>
                    </p:cNvPr>
                    <p:cNvCxnSpPr>
                      <a:cxnSpLocks/>
                      <a:stCxn id="207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Arrow Connector 179">
                      <a:extLst>
                        <a:ext uri="{FF2B5EF4-FFF2-40B4-BE49-F238E27FC236}">
                          <a16:creationId xmlns:a16="http://schemas.microsoft.com/office/drawing/2014/main" id="{6D801DE9-CAB5-E84C-AFD9-50ADDB20C8E2}"/>
                        </a:ext>
                      </a:extLst>
                    </p:cNvPr>
                    <p:cNvCxnSpPr>
                      <a:cxnSpLocks/>
                      <a:stCxn id="207" idx="6"/>
                      <a:endCxn id="184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4CA02818-C2BB-2549-84BF-76BA09FDB6FE}"/>
                        </a:ext>
                      </a:extLst>
                    </p:cNvPr>
                    <p:cNvCxnSpPr>
                      <a:cxnSpLocks/>
                      <a:stCxn id="208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545E0E00-599A-384F-A97D-1C49E3D8278C}"/>
                        </a:ext>
                      </a:extLst>
                    </p:cNvPr>
                    <p:cNvCxnSpPr>
                      <a:cxnSpLocks/>
                      <a:stCxn id="208" idx="6"/>
                      <a:endCxn id="184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D37D1424-C1F6-074A-8D48-72166ADC3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6E2138F-7665-5449-8250-0560FE9EE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8EC8B98F-2F09-174C-BB62-E6CF932B6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E65932C-E14D-A649-A590-8387059B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A8BB40D9-2DA3-E34C-A010-A2E3D1C4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5C70BC9B-56DC-9C47-AFEF-9E393EBA8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7130" y="1734219"/>
                <a:ext cx="691299" cy="305458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7473CBE9-1712-1240-ADD7-1953E3F0B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0900" y="1686684"/>
                <a:ext cx="850095" cy="384567"/>
              </a:xfrm>
              <a:prstGeom prst="rect">
                <a:avLst/>
              </a:prstGeom>
            </p:spPr>
          </p:pic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EE81BF18-9F08-A84C-B0D1-111DE2ECDC48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3" name="Picture 152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4F52FDB5-0F89-EF46-8656-11E60749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97B76E39-2EB0-7445-B75A-D0EF3E5E5BCC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6E1B614-A6EF-0044-B790-9DB331CBAC7B}"/>
              </a:ext>
            </a:extLst>
          </p:cNvPr>
          <p:cNvGrpSpPr/>
          <p:nvPr/>
        </p:nvGrpSpPr>
        <p:grpSpPr>
          <a:xfrm>
            <a:off x="6155627" y="3039436"/>
            <a:ext cx="3082296" cy="1324794"/>
            <a:chOff x="6652520" y="3094436"/>
            <a:chExt cx="3957506" cy="170096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C998BE2-FCCD-3242-B800-B9A707042530}"/>
                </a:ext>
              </a:extLst>
            </p:cNvPr>
            <p:cNvGrpSpPr/>
            <p:nvPr/>
          </p:nvGrpSpPr>
          <p:grpSpPr>
            <a:xfrm>
              <a:off x="6652520" y="3206414"/>
              <a:ext cx="2878027" cy="1588985"/>
              <a:chOff x="8195096" y="4454729"/>
              <a:chExt cx="2878027" cy="1588985"/>
            </a:xfrm>
          </p:grpSpPr>
          <p:pic>
            <p:nvPicPr>
              <p:cNvPr id="255" name="Picture 254" descr="Diagram&#10;&#10;Description automatically generated">
                <a:extLst>
                  <a:ext uri="{FF2B5EF4-FFF2-40B4-BE49-F238E27FC236}">
                    <a16:creationId xmlns:a16="http://schemas.microsoft.com/office/drawing/2014/main" id="{0A74A98E-7FB9-2145-B462-AF5829741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7082030F-3CA9-E442-8686-683FC6C4C4CB}"/>
                  </a:ext>
                </a:extLst>
              </p:cNvPr>
              <p:cNvSpPr txBox="1"/>
              <p:nvPr/>
            </p:nvSpPr>
            <p:spPr>
              <a:xfrm>
                <a:off x="8195096" y="4843123"/>
                <a:ext cx="1123534" cy="395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sample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AF8D019-21CE-9145-B1BA-E2685B5CF545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7537F63-7248-5E45-80D5-ADC8D0B1AF7E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F725BAA5-E1B6-444D-AF7B-8374C566F40A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B57163E3-6893-FF4C-9BBF-2530C8ABE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A1F2DEDE-855B-7544-BFEE-B109B8F3F4A8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2CD95D3D-4766-7C47-B1B3-1D68B6B6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54645" y="3094436"/>
              <a:ext cx="755381" cy="367750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A3169DC-2D72-9C47-ABA8-F35D49D518B9}"/>
              </a:ext>
            </a:extLst>
          </p:cNvPr>
          <p:cNvGrpSpPr/>
          <p:nvPr/>
        </p:nvGrpSpPr>
        <p:grpSpPr>
          <a:xfrm>
            <a:off x="5311279" y="3197474"/>
            <a:ext cx="674832" cy="966878"/>
            <a:chOff x="5311279" y="3362574"/>
            <a:chExt cx="674832" cy="966878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05D1565-81EA-D649-8E6D-155125C56EB7}"/>
                </a:ext>
              </a:extLst>
            </p:cNvPr>
            <p:cNvGrpSpPr/>
            <p:nvPr/>
          </p:nvGrpSpPr>
          <p:grpSpPr>
            <a:xfrm>
              <a:off x="5311279" y="3629422"/>
              <a:ext cx="674832" cy="700030"/>
              <a:chOff x="4558445" y="1640501"/>
              <a:chExt cx="870146" cy="902638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4EED38F-235A-9848-90D1-B9099BFFDECA}"/>
                  </a:ext>
                </a:extLst>
              </p:cNvPr>
              <p:cNvGrpSpPr/>
              <p:nvPr/>
            </p:nvGrpSpPr>
            <p:grpSpPr>
              <a:xfrm>
                <a:off x="4563445" y="1640501"/>
                <a:ext cx="865146" cy="902638"/>
                <a:chOff x="7177958" y="2483136"/>
                <a:chExt cx="865146" cy="902638"/>
              </a:xfrm>
            </p:grpSpPr>
            <p:pic>
              <p:nvPicPr>
                <p:cNvPr id="228" name="Picture 227" descr="Chart&#10;&#10;Description automatically generated">
                  <a:extLst>
                    <a:ext uri="{FF2B5EF4-FFF2-40B4-BE49-F238E27FC236}">
                      <a16:creationId xmlns:a16="http://schemas.microsoft.com/office/drawing/2014/main" id="{E1B362A6-4E7C-FC4D-8ECF-678A255BE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96179" y="2650931"/>
                  <a:ext cx="208181" cy="371904"/>
                </a:xfrm>
                <a:prstGeom prst="rect">
                  <a:avLst/>
                </a:prstGeom>
              </p:spPr>
            </p:pic>
            <p:pic>
              <p:nvPicPr>
                <p:cNvPr id="229" name="Picture 228" descr="Chart&#10;&#10;Description automatically generated">
                  <a:extLst>
                    <a:ext uri="{FF2B5EF4-FFF2-40B4-BE49-F238E27FC236}">
                      <a16:creationId xmlns:a16="http://schemas.microsoft.com/office/drawing/2014/main" id="{5346D996-4182-A045-9CA6-6E1196798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262227" y="2617526"/>
                  <a:ext cx="103227" cy="257723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Chart&#10;&#10;Description automatically generated">
                  <a:extLst>
                    <a:ext uri="{FF2B5EF4-FFF2-40B4-BE49-F238E27FC236}">
                      <a16:creationId xmlns:a16="http://schemas.microsoft.com/office/drawing/2014/main" id="{E6B8BF3B-3EB5-6A45-9EC4-CF0C42A6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212357" y="3005819"/>
                  <a:ext cx="224714" cy="204884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hart&#10;&#10;Description automatically generated">
                  <a:extLst>
                    <a:ext uri="{FF2B5EF4-FFF2-40B4-BE49-F238E27FC236}">
                      <a16:creationId xmlns:a16="http://schemas.microsoft.com/office/drawing/2014/main" id="{423B27F1-34BD-1947-860E-3A01EEBD3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177958" y="2881380"/>
                  <a:ext cx="208180" cy="126465"/>
                </a:xfrm>
                <a:prstGeom prst="rect">
                  <a:avLst/>
                </a:prstGeom>
              </p:spPr>
            </p:pic>
            <p:pic>
              <p:nvPicPr>
                <p:cNvPr id="232" name="Picture 231" descr="Chart&#10;&#10;Description automatically generated">
                  <a:extLst>
                    <a:ext uri="{FF2B5EF4-FFF2-40B4-BE49-F238E27FC236}">
                      <a16:creationId xmlns:a16="http://schemas.microsoft.com/office/drawing/2014/main" id="{2906B057-B030-3741-93CB-EF87BB358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75978" y="3206020"/>
                  <a:ext cx="278392" cy="179754"/>
                </a:xfrm>
                <a:prstGeom prst="rect">
                  <a:avLst/>
                </a:prstGeom>
              </p:spPr>
            </p:pic>
            <p:pic>
              <p:nvPicPr>
                <p:cNvPr id="233" name="Picture 232" descr="Chart&#10;&#10;Description automatically generated">
                  <a:extLst>
                    <a:ext uri="{FF2B5EF4-FFF2-40B4-BE49-F238E27FC236}">
                      <a16:creationId xmlns:a16="http://schemas.microsoft.com/office/drawing/2014/main" id="{27D81BE1-2DF0-6E4C-85F1-219A9F295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56799" y="3117500"/>
                  <a:ext cx="216995" cy="85928"/>
                </a:xfrm>
                <a:prstGeom prst="rect">
                  <a:avLst/>
                </a:prstGeom>
              </p:spPr>
            </p:pic>
            <p:pic>
              <p:nvPicPr>
                <p:cNvPr id="234" name="Picture 233" descr="Chart&#10;&#10;Description automatically generated">
                  <a:extLst>
                    <a:ext uri="{FF2B5EF4-FFF2-40B4-BE49-F238E27FC236}">
                      <a16:creationId xmlns:a16="http://schemas.microsoft.com/office/drawing/2014/main" id="{0C894AE8-00B1-2A44-970B-FA63E4FED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57218" y="3028700"/>
                  <a:ext cx="216995" cy="85928"/>
                </a:xfrm>
                <a:prstGeom prst="rect">
                  <a:avLst/>
                </a:prstGeom>
              </p:spPr>
            </p:pic>
            <p:pic>
              <p:nvPicPr>
                <p:cNvPr id="235" name="Picture 234" descr="Chart&#10;&#10;Description automatically generated">
                  <a:extLst>
                    <a:ext uri="{FF2B5EF4-FFF2-40B4-BE49-F238E27FC236}">
                      <a16:creationId xmlns:a16="http://schemas.microsoft.com/office/drawing/2014/main" id="{81084693-2AB6-974B-8FC9-8B5126C16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770535" y="3121251"/>
                  <a:ext cx="181679" cy="162273"/>
                </a:xfrm>
                <a:prstGeom prst="rect">
                  <a:avLst/>
                </a:prstGeom>
              </p:spPr>
            </p:pic>
            <p:pic>
              <p:nvPicPr>
                <p:cNvPr id="236" name="Picture 235" descr="Chart&#10;&#10;Description automatically generated">
                  <a:extLst>
                    <a:ext uri="{FF2B5EF4-FFF2-40B4-BE49-F238E27FC236}">
                      <a16:creationId xmlns:a16="http://schemas.microsoft.com/office/drawing/2014/main" id="{37B00BFD-8171-0641-84D9-54FB54FD7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87546" y="2984253"/>
                  <a:ext cx="153381" cy="136998"/>
                </a:xfrm>
                <a:prstGeom prst="rect">
                  <a:avLst/>
                </a:prstGeom>
              </p:spPr>
            </p:pic>
            <p:pic>
              <p:nvPicPr>
                <p:cNvPr id="237" name="Picture 236" descr="Chart&#10;&#10;Description automatically generated">
                  <a:extLst>
                    <a:ext uri="{FF2B5EF4-FFF2-40B4-BE49-F238E27FC236}">
                      <a16:creationId xmlns:a16="http://schemas.microsoft.com/office/drawing/2014/main" id="{9C744408-E731-084B-A870-B4C69CD1E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31474" y="3219135"/>
                  <a:ext cx="114880" cy="102609"/>
                </a:xfrm>
                <a:prstGeom prst="rect">
                  <a:avLst/>
                </a:prstGeom>
              </p:spPr>
            </p:pic>
            <p:pic>
              <p:nvPicPr>
                <p:cNvPr id="238" name="Picture 237" descr="Chart&#10;&#10;Description automatically generated">
                  <a:extLst>
                    <a:ext uri="{FF2B5EF4-FFF2-40B4-BE49-F238E27FC236}">
                      <a16:creationId xmlns:a16="http://schemas.microsoft.com/office/drawing/2014/main" id="{06515AC5-7173-3F43-B112-31858378C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33046" y="3142869"/>
                  <a:ext cx="114880" cy="102609"/>
                </a:xfrm>
                <a:prstGeom prst="rect">
                  <a:avLst/>
                </a:prstGeom>
              </p:spPr>
            </p:pic>
            <p:pic>
              <p:nvPicPr>
                <p:cNvPr id="239" name="Picture 238" descr="Chart&#10;&#10;Description automatically generated">
                  <a:extLst>
                    <a:ext uri="{FF2B5EF4-FFF2-40B4-BE49-F238E27FC236}">
                      <a16:creationId xmlns:a16="http://schemas.microsoft.com/office/drawing/2014/main" id="{BD1704D7-A9CE-834E-A5EF-C66299FA6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71230" y="3005819"/>
                  <a:ext cx="80666" cy="136571"/>
                </a:xfrm>
                <a:prstGeom prst="rect">
                  <a:avLst/>
                </a:prstGeom>
              </p:spPr>
            </p:pic>
            <p:pic>
              <p:nvPicPr>
                <p:cNvPr id="240" name="Picture 239" descr="Chart&#10;&#10;Description automatically generated">
                  <a:extLst>
                    <a:ext uri="{FF2B5EF4-FFF2-40B4-BE49-F238E27FC236}">
                      <a16:creationId xmlns:a16="http://schemas.microsoft.com/office/drawing/2014/main" id="{F725CDF5-CEC2-7E43-996C-DAAB38077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74924" y="2894693"/>
                  <a:ext cx="130907" cy="136571"/>
                </a:xfrm>
                <a:prstGeom prst="rect">
                  <a:avLst/>
                </a:prstGeom>
              </p:spPr>
            </p:pic>
            <p:pic>
              <p:nvPicPr>
                <p:cNvPr id="241" name="Picture 240" descr="Chart&#10;&#10;Description automatically generated">
                  <a:extLst>
                    <a:ext uri="{FF2B5EF4-FFF2-40B4-BE49-F238E27FC236}">
                      <a16:creationId xmlns:a16="http://schemas.microsoft.com/office/drawing/2014/main" id="{CF53D959-84D9-654B-931D-E68EBCA37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95266" y="2783579"/>
                  <a:ext cx="116388" cy="121424"/>
                </a:xfrm>
                <a:prstGeom prst="rect">
                  <a:avLst/>
                </a:prstGeom>
              </p:spPr>
            </p:pic>
            <p:pic>
              <p:nvPicPr>
                <p:cNvPr id="242" name="Picture 241" descr="Chart&#10;&#10;Description automatically generated">
                  <a:extLst>
                    <a:ext uri="{FF2B5EF4-FFF2-40B4-BE49-F238E27FC236}">
                      <a16:creationId xmlns:a16="http://schemas.microsoft.com/office/drawing/2014/main" id="{D3FA8293-6557-284E-BE82-CFEC5951C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70670" y="2662485"/>
                  <a:ext cx="116388" cy="121424"/>
                </a:xfrm>
                <a:prstGeom prst="rect">
                  <a:avLst/>
                </a:prstGeom>
              </p:spPr>
            </p:pic>
            <p:pic>
              <p:nvPicPr>
                <p:cNvPr id="243" name="Picture 242" descr="Chart&#10;&#10;Description automatically generated">
                  <a:extLst>
                    <a:ext uri="{FF2B5EF4-FFF2-40B4-BE49-F238E27FC236}">
                      <a16:creationId xmlns:a16="http://schemas.microsoft.com/office/drawing/2014/main" id="{923337CE-211A-E247-9DCB-66F9D83B9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93148" y="2518632"/>
                  <a:ext cx="119096" cy="124249"/>
                </a:xfrm>
                <a:prstGeom prst="rect">
                  <a:avLst/>
                </a:prstGeom>
              </p:spPr>
            </p:pic>
            <p:pic>
              <p:nvPicPr>
                <p:cNvPr id="244" name="Picture 243" descr="Chart&#10;&#10;Description automatically generated">
                  <a:extLst>
                    <a:ext uri="{FF2B5EF4-FFF2-40B4-BE49-F238E27FC236}">
                      <a16:creationId xmlns:a16="http://schemas.microsoft.com/office/drawing/2014/main" id="{B85663A6-F2F5-B24A-BD75-2D63E036D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25807" y="2483136"/>
                  <a:ext cx="147203" cy="153572"/>
                </a:xfrm>
                <a:prstGeom prst="rect">
                  <a:avLst/>
                </a:prstGeom>
              </p:spPr>
            </p:pic>
            <p:pic>
              <p:nvPicPr>
                <p:cNvPr id="245" name="Picture 244" descr="Chart&#10;&#10;Description automatically generated">
                  <a:extLst>
                    <a:ext uri="{FF2B5EF4-FFF2-40B4-BE49-F238E27FC236}">
                      <a16:creationId xmlns:a16="http://schemas.microsoft.com/office/drawing/2014/main" id="{A26EA319-7882-8B4F-933E-0FDBC181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693495" y="2723889"/>
                  <a:ext cx="123926" cy="129288"/>
                </a:xfrm>
                <a:prstGeom prst="rect">
                  <a:avLst/>
                </a:prstGeom>
              </p:spPr>
            </p:pic>
            <p:pic>
              <p:nvPicPr>
                <p:cNvPr id="246" name="Picture 245" descr="Chart&#10;&#10;Description automatically generated">
                  <a:extLst>
                    <a:ext uri="{FF2B5EF4-FFF2-40B4-BE49-F238E27FC236}">
                      <a16:creationId xmlns:a16="http://schemas.microsoft.com/office/drawing/2014/main" id="{B36A86A2-C46D-5A47-A366-0CD710F62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752631" y="2922845"/>
                  <a:ext cx="153311" cy="159944"/>
                </a:xfrm>
                <a:prstGeom prst="rect">
                  <a:avLst/>
                </a:prstGeom>
              </p:spPr>
            </p:pic>
            <p:pic>
              <p:nvPicPr>
                <p:cNvPr id="247" name="Picture 246" descr="Chart&#10;&#10;Description automatically generated">
                  <a:extLst>
                    <a:ext uri="{FF2B5EF4-FFF2-40B4-BE49-F238E27FC236}">
                      <a16:creationId xmlns:a16="http://schemas.microsoft.com/office/drawing/2014/main" id="{9E478EFD-95B5-FD40-A64C-6C7D68A32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51174" y="2671928"/>
                  <a:ext cx="153311" cy="159944"/>
                </a:xfrm>
                <a:prstGeom prst="rect">
                  <a:avLst/>
                </a:prstGeom>
              </p:spPr>
            </p:pic>
            <p:pic>
              <p:nvPicPr>
                <p:cNvPr id="248" name="Picture 247" descr="Chart&#10;&#10;Description automatically generated">
                  <a:extLst>
                    <a:ext uri="{FF2B5EF4-FFF2-40B4-BE49-F238E27FC236}">
                      <a16:creationId xmlns:a16="http://schemas.microsoft.com/office/drawing/2014/main" id="{06F1A9AC-1C9F-D24F-B119-E045169DA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89793" y="2895567"/>
                  <a:ext cx="153311" cy="85755"/>
                </a:xfrm>
                <a:prstGeom prst="rect">
                  <a:avLst/>
                </a:prstGeom>
              </p:spPr>
            </p:pic>
            <p:pic>
              <p:nvPicPr>
                <p:cNvPr id="249" name="Picture 248" descr="Chart&#10;&#10;Description automatically generated">
                  <a:extLst>
                    <a:ext uri="{FF2B5EF4-FFF2-40B4-BE49-F238E27FC236}">
                      <a16:creationId xmlns:a16="http://schemas.microsoft.com/office/drawing/2014/main" id="{47C746AF-D51D-6845-A77F-9193DB954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09752" y="2832023"/>
                  <a:ext cx="153311" cy="63092"/>
                </a:xfrm>
                <a:prstGeom prst="rect">
                  <a:avLst/>
                </a:prstGeom>
              </p:spPr>
            </p:pic>
            <p:pic>
              <p:nvPicPr>
                <p:cNvPr id="250" name="Picture 249" descr="Chart&#10;&#10;Description automatically generated">
                  <a:extLst>
                    <a:ext uri="{FF2B5EF4-FFF2-40B4-BE49-F238E27FC236}">
                      <a16:creationId xmlns:a16="http://schemas.microsoft.com/office/drawing/2014/main" id="{DDE52D25-1FAB-3C46-B789-1D20975967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692256" y="2837750"/>
                  <a:ext cx="99438" cy="156330"/>
                </a:xfrm>
                <a:prstGeom prst="rect">
                  <a:avLst/>
                </a:prstGeom>
              </p:spPr>
            </p:pic>
          </p:grp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ED174B2-CC54-C341-BC22-0D135CD5BD08}"/>
                  </a:ext>
                </a:extLst>
              </p:cNvPr>
              <p:cNvSpPr/>
              <p:nvPr/>
            </p:nvSpPr>
            <p:spPr>
              <a:xfrm>
                <a:off x="4558445" y="1654138"/>
                <a:ext cx="865196" cy="86519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226" descr="Chart&#10;&#10;Description automatically generated">
                <a:extLst>
                  <a:ext uri="{FF2B5EF4-FFF2-40B4-BE49-F238E27FC236}">
                    <a16:creationId xmlns:a16="http://schemas.microsoft.com/office/drawing/2014/main" id="{DC46CF06-3C25-504A-8AC7-0346F0670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5009235" y="1716746"/>
                <a:ext cx="274229" cy="154538"/>
              </a:xfrm>
              <a:prstGeom prst="rect">
                <a:avLst/>
              </a:prstGeom>
            </p:spPr>
          </p:pic>
        </p:grpSp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709FB7CD-393A-2D4E-B87E-4FA9D478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06642" y="3362574"/>
              <a:ext cx="573038" cy="227983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CE07028-F74A-1643-A393-EDE5C3C1C5E9}"/>
              </a:ext>
            </a:extLst>
          </p:cNvPr>
          <p:cNvGrpSpPr/>
          <p:nvPr/>
        </p:nvGrpSpPr>
        <p:grpSpPr>
          <a:xfrm>
            <a:off x="6130490" y="4200953"/>
            <a:ext cx="2033306" cy="655192"/>
            <a:chOff x="5964631" y="4364738"/>
            <a:chExt cx="2033306" cy="655192"/>
          </a:xfrm>
        </p:grpSpPr>
        <p:pic>
          <p:nvPicPr>
            <p:cNvPr id="79" name="Picture 78" descr="Chart&#10;&#10;Description automatically generated">
              <a:extLst>
                <a:ext uri="{FF2B5EF4-FFF2-40B4-BE49-F238E27FC236}">
                  <a16:creationId xmlns:a16="http://schemas.microsoft.com/office/drawing/2014/main" id="{CF59A983-7FA8-AB40-B1AA-410B98766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964631" y="4364738"/>
              <a:ext cx="659297" cy="655192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55D0C3B1-0EB2-5143-896F-56729566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45986" y="4767677"/>
              <a:ext cx="1351951" cy="224315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0BCDB0D-39DE-2A4F-9B3C-F31968A52477}"/>
                </a:ext>
              </a:extLst>
            </p:cNvPr>
            <p:cNvSpPr txBox="1"/>
            <p:nvPr/>
          </p:nvSpPr>
          <p:spPr>
            <a:xfrm>
              <a:off x="6539482" y="4475760"/>
              <a:ext cx="584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Prior</a:t>
              </a:r>
            </a:p>
          </p:txBody>
        </p:sp>
      </p:grpSp>
      <p:sp>
        <p:nvSpPr>
          <p:cNvPr id="267" name="Left-right Arrow 266">
            <a:extLst>
              <a:ext uri="{FF2B5EF4-FFF2-40B4-BE49-F238E27FC236}">
                <a16:creationId xmlns:a16="http://schemas.microsoft.com/office/drawing/2014/main" id="{A7366E3A-5F9C-9246-8AF5-23CBE00A6C99}"/>
              </a:ext>
            </a:extLst>
          </p:cNvPr>
          <p:cNvSpPr/>
          <p:nvPr/>
        </p:nvSpPr>
        <p:spPr>
          <a:xfrm rot="2511702">
            <a:off x="5946960" y="4123959"/>
            <a:ext cx="296528" cy="15290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8" name="Picture 26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09994EB7-A81A-D14C-AC94-73B389D8B8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5"/>
          <a:stretch/>
        </p:blipFill>
        <p:spPr>
          <a:xfrm>
            <a:off x="8465452" y="3339064"/>
            <a:ext cx="935737" cy="9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8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Combination of the loss terms: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A36765CA-0FB7-BF43-BD10-A3C610758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146" r="87657"/>
          <a:stretch/>
        </p:blipFill>
        <p:spPr>
          <a:xfrm>
            <a:off x="1300197" y="1129041"/>
            <a:ext cx="1119730" cy="469952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3430668-9577-BC45-85A9-643C80D556FA}"/>
              </a:ext>
            </a:extLst>
          </p:cNvPr>
          <p:cNvCxnSpPr>
            <a:cxnSpLocks/>
          </p:cNvCxnSpPr>
          <p:nvPr/>
        </p:nvCxnSpPr>
        <p:spPr>
          <a:xfrm flipH="1">
            <a:off x="4040160" y="1598992"/>
            <a:ext cx="605731" cy="31449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B53986B7-E50C-C340-83D0-FB86CABD4ABC}"/>
              </a:ext>
            </a:extLst>
          </p:cNvPr>
          <p:cNvSpPr txBox="1"/>
          <p:nvPr/>
        </p:nvSpPr>
        <p:spPr>
          <a:xfrm>
            <a:off x="2133600" y="1913482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Means</a:t>
            </a:r>
            <a:r>
              <a:rPr lang="en-US" dirty="0"/>
              <a:t> that “cluster” the samples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14AA2B-5D3F-9247-82DD-2FE70F3741FF}"/>
              </a:ext>
            </a:extLst>
          </p:cNvPr>
          <p:cNvSpPr txBox="1"/>
          <p:nvPr/>
        </p:nvSpPr>
        <p:spPr>
          <a:xfrm>
            <a:off x="3906709" y="2246470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</a:t>
            </a:r>
            <a:r>
              <a:rPr lang="en-US" b="1" dirty="0" err="1"/>
              <a:t>Std.Devs</a:t>
            </a:r>
            <a:r>
              <a:rPr lang="en-US" dirty="0"/>
              <a:t>. that reduce overlap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16DFF8E-4A53-6F48-A8A4-7CC487A63E6A}"/>
              </a:ext>
            </a:extLst>
          </p:cNvPr>
          <p:cNvCxnSpPr>
            <a:cxnSpLocks/>
          </p:cNvCxnSpPr>
          <p:nvPr/>
        </p:nvCxnSpPr>
        <p:spPr>
          <a:xfrm>
            <a:off x="4881419" y="1598992"/>
            <a:ext cx="0" cy="6474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79B4DB8-5BEC-6F42-890B-342A349EE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6" t="-13250"/>
          <a:stretch/>
        </p:blipFill>
        <p:spPr>
          <a:xfrm>
            <a:off x="2076148" y="1119635"/>
            <a:ext cx="5139486" cy="487624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BF5C9F-17B7-D746-B99A-087A2DB195EE}"/>
              </a:ext>
            </a:extLst>
          </p:cNvPr>
          <p:cNvCxnSpPr>
            <a:cxnSpLocks/>
          </p:cNvCxnSpPr>
          <p:nvPr/>
        </p:nvCxnSpPr>
        <p:spPr>
          <a:xfrm>
            <a:off x="7067852" y="1595929"/>
            <a:ext cx="147782" cy="58447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1894B-4E35-4443-B54E-AD1FDC8484DA}"/>
              </a:ext>
            </a:extLst>
          </p:cNvPr>
          <p:cNvSpPr txBox="1"/>
          <p:nvPr/>
        </p:nvSpPr>
        <p:spPr>
          <a:xfrm>
            <a:off x="6353523" y="2157568"/>
            <a:ext cx="1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Means</a:t>
            </a:r>
            <a:r>
              <a:rPr lang="en-US" dirty="0"/>
              <a:t> around 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A2BF4AF-B916-A445-B7D0-B83B6B7EF4F7}"/>
              </a:ext>
            </a:extLst>
          </p:cNvPr>
          <p:cNvSpPr txBox="1"/>
          <p:nvPr/>
        </p:nvSpPr>
        <p:spPr>
          <a:xfrm>
            <a:off x="8319037" y="1869087"/>
            <a:ext cx="206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Std.Devs</a:t>
            </a:r>
            <a:r>
              <a:rPr lang="en-US" b="1" dirty="0"/>
              <a:t> </a:t>
            </a:r>
            <a:r>
              <a:rPr lang="en-US" dirty="0"/>
              <a:t>that </a:t>
            </a:r>
            <a:r>
              <a:rPr lang="en-US" b="1" dirty="0"/>
              <a:t>cover the prior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87A508-5615-0748-8574-FF0DF1034C47}"/>
              </a:ext>
            </a:extLst>
          </p:cNvPr>
          <p:cNvCxnSpPr>
            <a:cxnSpLocks/>
          </p:cNvCxnSpPr>
          <p:nvPr/>
        </p:nvCxnSpPr>
        <p:spPr>
          <a:xfrm>
            <a:off x="7259507" y="1562817"/>
            <a:ext cx="1080433" cy="3506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7038E28-49C5-2E4D-8D07-CE43350BC28D}"/>
              </a:ext>
            </a:extLst>
          </p:cNvPr>
          <p:cNvGrpSpPr/>
          <p:nvPr/>
        </p:nvGrpSpPr>
        <p:grpSpPr>
          <a:xfrm>
            <a:off x="2145439" y="3060295"/>
            <a:ext cx="3062852" cy="1401295"/>
            <a:chOff x="39852" y="2924477"/>
            <a:chExt cx="4537886" cy="2076142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1D09970-86B5-954D-95FD-32DBF9F950B3}"/>
                </a:ext>
              </a:extLst>
            </p:cNvPr>
            <p:cNvGrpSpPr/>
            <p:nvPr/>
          </p:nvGrpSpPr>
          <p:grpSpPr>
            <a:xfrm>
              <a:off x="1584604" y="2924477"/>
              <a:ext cx="2993134" cy="2076142"/>
              <a:chOff x="1067861" y="1577304"/>
              <a:chExt cx="2993134" cy="207614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9F79B75-DA05-AF47-B0E5-1F059A0D72E3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018FB6E-1BC6-BF4C-9DCC-62362081F23B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167" name="Rounded Rectangle 166">
                    <a:extLst>
                      <a:ext uri="{FF2B5EF4-FFF2-40B4-BE49-F238E27FC236}">
                        <a16:creationId xmlns:a16="http://schemas.microsoft.com/office/drawing/2014/main" id="{BDCB85CC-2AA4-534C-B07B-7B4FE074BA00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D86C2A70-2EA4-C64C-833D-367128CAD7A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D838DF10-529D-324B-838B-28B31003A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20" name="Straight Arrow Connector 219">
                      <a:extLst>
                        <a:ext uri="{FF2B5EF4-FFF2-40B4-BE49-F238E27FC236}">
                          <a16:creationId xmlns:a16="http://schemas.microsoft.com/office/drawing/2014/main" id="{1C95A2EC-0F74-E542-BFA2-4F48BF6AA1D7}"/>
                        </a:ext>
                      </a:extLst>
                    </p:cNvPr>
                    <p:cNvCxnSpPr>
                      <a:cxnSpLocks/>
                      <a:stCxn id="208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243F9F88-8154-CB46-AC14-BF0EF2EAE8AB}"/>
                        </a:ext>
                      </a:extLst>
                    </p:cNvPr>
                    <p:cNvCxnSpPr>
                      <a:cxnSpLocks/>
                      <a:stCxn id="207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D478F0D4-ABDE-E44D-AC5A-8CCD79BA9D2C}"/>
                        </a:ext>
                      </a:extLst>
                    </p:cNvPr>
                    <p:cNvCxnSpPr>
                      <a:cxnSpLocks/>
                      <a:stCxn id="206" idx="6"/>
                      <a:endCxn id="219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Straight Arrow Connector 222">
                      <a:extLst>
                        <a:ext uri="{FF2B5EF4-FFF2-40B4-BE49-F238E27FC236}">
                          <a16:creationId xmlns:a16="http://schemas.microsoft.com/office/drawing/2014/main" id="{7AAC9AF8-DDF6-324C-BE40-4E06E28044E3}"/>
                        </a:ext>
                      </a:extLst>
                    </p:cNvPr>
                    <p:cNvCxnSpPr>
                      <a:cxnSpLocks/>
                      <a:stCxn id="205" idx="6"/>
                      <a:endCxn id="219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F6D405E5-ED25-774E-84C0-1142DA60F6E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FD860F00-A488-6A40-AD99-E236ECA92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5" name="Straight Arrow Connector 214">
                      <a:extLst>
                        <a:ext uri="{FF2B5EF4-FFF2-40B4-BE49-F238E27FC236}">
                          <a16:creationId xmlns:a16="http://schemas.microsoft.com/office/drawing/2014/main" id="{E8886691-9323-A143-8CEA-EBCCAE5C2980}"/>
                        </a:ext>
                      </a:extLst>
                    </p:cNvPr>
                    <p:cNvCxnSpPr>
                      <a:cxnSpLocks/>
                      <a:stCxn id="205" idx="6"/>
                      <a:endCxn id="214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Arrow Connector 215">
                      <a:extLst>
                        <a:ext uri="{FF2B5EF4-FFF2-40B4-BE49-F238E27FC236}">
                          <a16:creationId xmlns:a16="http://schemas.microsoft.com/office/drawing/2014/main" id="{D8F07F56-096F-D04F-88F9-83ADC5DCB31C}"/>
                        </a:ext>
                      </a:extLst>
                    </p:cNvPr>
                    <p:cNvCxnSpPr>
                      <a:cxnSpLocks/>
                      <a:stCxn id="206" idx="6"/>
                      <a:endCxn id="214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Arrow Connector 216">
                      <a:extLst>
                        <a:ext uri="{FF2B5EF4-FFF2-40B4-BE49-F238E27FC236}">
                          <a16:creationId xmlns:a16="http://schemas.microsoft.com/office/drawing/2014/main" id="{C9247EB2-9CAA-4144-89B0-BE948C434E45}"/>
                        </a:ext>
                      </a:extLst>
                    </p:cNvPr>
                    <p:cNvCxnSpPr>
                      <a:cxnSpLocks/>
                      <a:stCxn id="207" idx="6"/>
                      <a:endCxn id="214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Arrow Connector 217">
                      <a:extLst>
                        <a:ext uri="{FF2B5EF4-FFF2-40B4-BE49-F238E27FC236}">
                          <a16:creationId xmlns:a16="http://schemas.microsoft.com/office/drawing/2014/main" id="{AC2700B4-8B35-BB46-A04B-6409E8E3A1E3}"/>
                        </a:ext>
                      </a:extLst>
                    </p:cNvPr>
                    <p:cNvCxnSpPr>
                      <a:cxnSpLocks/>
                      <a:stCxn id="208" idx="6"/>
                      <a:endCxn id="214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80E04212-969A-E642-9739-557905745BDA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F67332D3-F0B6-6A49-BE38-1B7207C0C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EF86ABA8-FE84-BE46-952A-17D6258181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8C873D88-16DC-EA40-BD23-674CD5C142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5D7C6763-C23C-6D49-9223-783ED3069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83C8FE8-FEF4-0F44-9300-383E5F714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D157C9D7-2D18-2846-A491-0EBE90141439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627C9BF1-6EFA-F64C-99B2-0DB4707AE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02CF3D4C-E3E8-7F41-91A9-E320DCAAE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1B943AFF-7D76-9F4C-A296-1FF7214C57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64012960-A529-E245-9107-F8B34442B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4A3FCE49-1DF6-7842-B343-84A7A0DD69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45D8FC85-091B-8546-BD24-52E0AAAC33F4}"/>
                        </a:ext>
                      </a:extLst>
                    </p:cNvPr>
                    <p:cNvCxnSpPr>
                      <a:stCxn id="209" idx="6"/>
                      <a:endCxn id="205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EECFC541-F61D-DD4C-AD97-227A86BBABDF}"/>
                        </a:ext>
                      </a:extLst>
                    </p:cNvPr>
                    <p:cNvCxnSpPr>
                      <a:cxnSpLocks/>
                      <a:stCxn id="209" idx="6"/>
                      <a:endCxn id="206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615E11AF-77EC-4046-80D5-B4E57CFC9C39}"/>
                        </a:ext>
                      </a:extLst>
                    </p:cNvPr>
                    <p:cNvCxnSpPr>
                      <a:cxnSpLocks/>
                      <a:stCxn id="209" idx="6"/>
                      <a:endCxn id="207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C83E1510-45DF-B547-91E3-350EFF4B0E5F}"/>
                        </a:ext>
                      </a:extLst>
                    </p:cNvPr>
                    <p:cNvCxnSpPr>
                      <a:cxnSpLocks/>
                      <a:stCxn id="209" idx="6"/>
                      <a:endCxn id="208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7BEC0965-7885-E349-BC45-12EF86C6F2BE}"/>
                        </a:ext>
                      </a:extLst>
                    </p:cNvPr>
                    <p:cNvCxnSpPr>
                      <a:cxnSpLocks/>
                      <a:stCxn id="210" idx="6"/>
                      <a:endCxn id="208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4A574237-AA3E-5F48-A5E2-36B1B030633F}"/>
                        </a:ext>
                      </a:extLst>
                    </p:cNvPr>
                    <p:cNvCxnSpPr>
                      <a:cxnSpLocks/>
                      <a:stCxn id="210" idx="6"/>
                      <a:endCxn id="207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AF48A616-47EB-B14C-9B46-ACD0B8E60C86}"/>
                        </a:ext>
                      </a:extLst>
                    </p:cNvPr>
                    <p:cNvCxnSpPr>
                      <a:cxnSpLocks/>
                      <a:stCxn id="210" idx="6"/>
                      <a:endCxn id="206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D1174A04-D813-5045-ADB7-BFA0FAC730C0}"/>
                        </a:ext>
                      </a:extLst>
                    </p:cNvPr>
                    <p:cNvCxnSpPr>
                      <a:cxnSpLocks/>
                      <a:stCxn id="210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1D21329F-961A-5846-BF8A-CBA800005AA9}"/>
                        </a:ext>
                      </a:extLst>
                    </p:cNvPr>
                    <p:cNvCxnSpPr>
                      <a:cxnSpLocks/>
                      <a:stCxn id="211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Arrow Connector 193">
                      <a:extLst>
                        <a:ext uri="{FF2B5EF4-FFF2-40B4-BE49-F238E27FC236}">
                          <a16:creationId xmlns:a16="http://schemas.microsoft.com/office/drawing/2014/main" id="{3562C4C5-317D-FC4D-B577-746CE7945CD2}"/>
                        </a:ext>
                      </a:extLst>
                    </p:cNvPr>
                    <p:cNvCxnSpPr>
                      <a:cxnSpLocks/>
                      <a:stCxn id="211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34DD1555-0E32-284B-9037-A0EB51A2AE47}"/>
                        </a:ext>
                      </a:extLst>
                    </p:cNvPr>
                    <p:cNvCxnSpPr>
                      <a:cxnSpLocks/>
                      <a:stCxn id="211" idx="6"/>
                      <a:endCxn id="207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Arrow Connector 195">
                      <a:extLst>
                        <a:ext uri="{FF2B5EF4-FFF2-40B4-BE49-F238E27FC236}">
                          <a16:creationId xmlns:a16="http://schemas.microsoft.com/office/drawing/2014/main" id="{27A7B5B6-95CA-9A44-A95C-F089C8461B09}"/>
                        </a:ext>
                      </a:extLst>
                    </p:cNvPr>
                    <p:cNvCxnSpPr>
                      <a:cxnSpLocks/>
                      <a:stCxn id="211" idx="6"/>
                      <a:endCxn id="208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2BBB9C62-FA53-364B-BC3C-8DC9F38C29F3}"/>
                        </a:ext>
                      </a:extLst>
                    </p:cNvPr>
                    <p:cNvCxnSpPr>
                      <a:cxnSpLocks/>
                      <a:stCxn id="212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6CFEA72C-42A4-7E48-B49E-E3C9EDC75410}"/>
                        </a:ext>
                      </a:extLst>
                    </p:cNvPr>
                    <p:cNvCxnSpPr>
                      <a:cxnSpLocks/>
                      <a:stCxn id="212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F569B0A-8773-054A-B7D7-612208552A1F}"/>
                        </a:ext>
                      </a:extLst>
                    </p:cNvPr>
                    <p:cNvCxnSpPr>
                      <a:cxnSpLocks/>
                      <a:stCxn id="212" idx="6"/>
                      <a:endCxn id="207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15493BEA-C518-7542-89F8-49CCBDE4015D}"/>
                        </a:ext>
                      </a:extLst>
                    </p:cNvPr>
                    <p:cNvCxnSpPr>
                      <a:cxnSpLocks/>
                      <a:stCxn id="212" idx="6"/>
                      <a:endCxn id="208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A437209B-AE98-364C-AC05-9B05A7EFBCAC}"/>
                        </a:ext>
                      </a:extLst>
                    </p:cNvPr>
                    <p:cNvCxnSpPr>
                      <a:cxnSpLocks/>
                      <a:stCxn id="213" idx="6"/>
                      <a:endCxn id="208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Arrow Connector 201">
                      <a:extLst>
                        <a:ext uri="{FF2B5EF4-FFF2-40B4-BE49-F238E27FC236}">
                          <a16:creationId xmlns:a16="http://schemas.microsoft.com/office/drawing/2014/main" id="{A4A4AD2E-02FE-EA45-839B-07C8BCBB231C}"/>
                        </a:ext>
                      </a:extLst>
                    </p:cNvPr>
                    <p:cNvCxnSpPr>
                      <a:cxnSpLocks/>
                      <a:stCxn id="213" idx="6"/>
                      <a:endCxn id="207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F6DEE5B5-2A94-1243-8D69-D8241ECBCFC5}"/>
                        </a:ext>
                      </a:extLst>
                    </p:cNvPr>
                    <p:cNvCxnSpPr>
                      <a:cxnSpLocks/>
                      <a:stCxn id="213" idx="6"/>
                      <a:endCxn id="206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43D0F36E-6CC5-D041-873A-356CDF6D3743}"/>
                        </a:ext>
                      </a:extLst>
                    </p:cNvPr>
                    <p:cNvCxnSpPr>
                      <a:cxnSpLocks/>
                      <a:stCxn id="213" idx="6"/>
                      <a:endCxn id="205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B430484E-4808-B940-BC64-A72E72858735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8E21D310-E4AE-9448-831A-5FD621113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888DE35E-D7BF-094B-8AB0-D374308A98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679121F6-A2DA-0643-A92A-14560A36EC4A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075CE0BF-7497-C545-913F-C80C11D6C1CA}"/>
                        </a:ext>
                      </a:extLst>
                    </p:cNvPr>
                    <p:cNvCxnSpPr>
                      <a:cxnSpLocks/>
                      <a:stCxn id="205" idx="6"/>
                      <a:endCxn id="183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83D1838B-6A13-C547-BC96-79F31EFD7118}"/>
                        </a:ext>
                      </a:extLst>
                    </p:cNvPr>
                    <p:cNvCxnSpPr>
                      <a:cxnSpLocks/>
                      <a:stCxn id="205" idx="6"/>
                      <a:endCxn id="184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EA8EB57F-9104-4948-8C7E-ED5666C928BF}"/>
                        </a:ext>
                      </a:extLst>
                    </p:cNvPr>
                    <p:cNvCxnSpPr>
                      <a:cxnSpLocks/>
                      <a:stCxn id="206" idx="6"/>
                      <a:endCxn id="184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BC4E9B6F-B553-F543-A2A2-C97C22BD0F9B}"/>
                        </a:ext>
                      </a:extLst>
                    </p:cNvPr>
                    <p:cNvCxnSpPr>
                      <a:cxnSpLocks/>
                      <a:stCxn id="206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5B8E01A3-C69A-D647-B924-61AC2BAB0963}"/>
                        </a:ext>
                      </a:extLst>
                    </p:cNvPr>
                    <p:cNvCxnSpPr>
                      <a:cxnSpLocks/>
                      <a:stCxn id="207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Arrow Connector 179">
                      <a:extLst>
                        <a:ext uri="{FF2B5EF4-FFF2-40B4-BE49-F238E27FC236}">
                          <a16:creationId xmlns:a16="http://schemas.microsoft.com/office/drawing/2014/main" id="{6D801DE9-CAB5-E84C-AFD9-50ADDB20C8E2}"/>
                        </a:ext>
                      </a:extLst>
                    </p:cNvPr>
                    <p:cNvCxnSpPr>
                      <a:cxnSpLocks/>
                      <a:stCxn id="207" idx="6"/>
                      <a:endCxn id="184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4CA02818-C2BB-2549-84BF-76BA09FDB6FE}"/>
                        </a:ext>
                      </a:extLst>
                    </p:cNvPr>
                    <p:cNvCxnSpPr>
                      <a:cxnSpLocks/>
                      <a:stCxn id="208" idx="6"/>
                      <a:endCxn id="183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545E0E00-599A-384F-A97D-1C49E3D8278C}"/>
                        </a:ext>
                      </a:extLst>
                    </p:cNvPr>
                    <p:cNvCxnSpPr>
                      <a:cxnSpLocks/>
                      <a:stCxn id="208" idx="6"/>
                      <a:endCxn id="184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D37D1424-C1F6-074A-8D48-72166ADC3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6E2138F-7665-5449-8250-0560FE9EE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8EC8B98F-2F09-174C-BB62-E6CF932B6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E65932C-E14D-A649-A590-8387059B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A8BB40D9-2DA3-E34C-A010-A2E3D1C4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5C70BC9B-56DC-9C47-AFEF-9E393EBA8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7130" y="1734219"/>
                <a:ext cx="691299" cy="305458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7473CBE9-1712-1240-ADD7-1953E3F0B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0900" y="1686684"/>
                <a:ext cx="850095" cy="384567"/>
              </a:xfrm>
              <a:prstGeom prst="rect">
                <a:avLst/>
              </a:prstGeom>
            </p:spPr>
          </p:pic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EE81BF18-9F08-A84C-B0D1-111DE2ECDC48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3" name="Picture 152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4F52FDB5-0F89-EF46-8656-11E60749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97B76E39-2EB0-7445-B75A-D0EF3E5E5BCC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6E1B614-A6EF-0044-B790-9DB331CBAC7B}"/>
              </a:ext>
            </a:extLst>
          </p:cNvPr>
          <p:cNvGrpSpPr/>
          <p:nvPr/>
        </p:nvGrpSpPr>
        <p:grpSpPr>
          <a:xfrm>
            <a:off x="6155627" y="3039436"/>
            <a:ext cx="3082296" cy="1324794"/>
            <a:chOff x="6652520" y="3094436"/>
            <a:chExt cx="3957506" cy="170096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C998BE2-FCCD-3242-B800-B9A707042530}"/>
                </a:ext>
              </a:extLst>
            </p:cNvPr>
            <p:cNvGrpSpPr/>
            <p:nvPr/>
          </p:nvGrpSpPr>
          <p:grpSpPr>
            <a:xfrm>
              <a:off x="6652520" y="3206414"/>
              <a:ext cx="2878027" cy="1588985"/>
              <a:chOff x="8195096" y="4454729"/>
              <a:chExt cx="2878027" cy="1588985"/>
            </a:xfrm>
          </p:grpSpPr>
          <p:pic>
            <p:nvPicPr>
              <p:cNvPr id="255" name="Picture 254" descr="Diagram&#10;&#10;Description automatically generated">
                <a:extLst>
                  <a:ext uri="{FF2B5EF4-FFF2-40B4-BE49-F238E27FC236}">
                    <a16:creationId xmlns:a16="http://schemas.microsoft.com/office/drawing/2014/main" id="{0A74A98E-7FB9-2145-B462-AF5829741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7082030F-3CA9-E442-8686-683FC6C4C4CB}"/>
                  </a:ext>
                </a:extLst>
              </p:cNvPr>
              <p:cNvSpPr txBox="1"/>
              <p:nvPr/>
            </p:nvSpPr>
            <p:spPr>
              <a:xfrm>
                <a:off x="8195096" y="4843123"/>
                <a:ext cx="1123534" cy="395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sample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AF8D019-21CE-9145-B1BA-E2685B5CF545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7537F63-7248-5E45-80D5-ADC8D0B1AF7E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F725BAA5-E1B6-444D-AF7B-8374C566F40A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B57163E3-6893-FF4C-9BBF-2530C8ABE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A1F2DEDE-855B-7544-BFEE-B109B8F3F4A8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2CD95D3D-4766-7C47-B1B3-1D68B6B6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54645" y="3094436"/>
              <a:ext cx="755381" cy="367750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A3169DC-2D72-9C47-ABA8-F35D49D518B9}"/>
              </a:ext>
            </a:extLst>
          </p:cNvPr>
          <p:cNvGrpSpPr/>
          <p:nvPr/>
        </p:nvGrpSpPr>
        <p:grpSpPr>
          <a:xfrm>
            <a:off x="5311279" y="3197474"/>
            <a:ext cx="674832" cy="966878"/>
            <a:chOff x="5311279" y="3362574"/>
            <a:chExt cx="674832" cy="966878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05D1565-81EA-D649-8E6D-155125C56EB7}"/>
                </a:ext>
              </a:extLst>
            </p:cNvPr>
            <p:cNvGrpSpPr/>
            <p:nvPr/>
          </p:nvGrpSpPr>
          <p:grpSpPr>
            <a:xfrm>
              <a:off x="5311279" y="3629422"/>
              <a:ext cx="674832" cy="700030"/>
              <a:chOff x="4558445" y="1640501"/>
              <a:chExt cx="870146" cy="902638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4EED38F-235A-9848-90D1-B9099BFFDECA}"/>
                  </a:ext>
                </a:extLst>
              </p:cNvPr>
              <p:cNvGrpSpPr/>
              <p:nvPr/>
            </p:nvGrpSpPr>
            <p:grpSpPr>
              <a:xfrm>
                <a:off x="4563445" y="1640501"/>
                <a:ext cx="865146" cy="902638"/>
                <a:chOff x="7177958" y="2483136"/>
                <a:chExt cx="865146" cy="902638"/>
              </a:xfrm>
            </p:grpSpPr>
            <p:pic>
              <p:nvPicPr>
                <p:cNvPr id="228" name="Picture 227" descr="Chart&#10;&#10;Description automatically generated">
                  <a:extLst>
                    <a:ext uri="{FF2B5EF4-FFF2-40B4-BE49-F238E27FC236}">
                      <a16:creationId xmlns:a16="http://schemas.microsoft.com/office/drawing/2014/main" id="{E1B362A6-4E7C-FC4D-8ECF-678A255BE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96179" y="2650931"/>
                  <a:ext cx="208181" cy="371904"/>
                </a:xfrm>
                <a:prstGeom prst="rect">
                  <a:avLst/>
                </a:prstGeom>
              </p:spPr>
            </p:pic>
            <p:pic>
              <p:nvPicPr>
                <p:cNvPr id="229" name="Picture 228" descr="Chart&#10;&#10;Description automatically generated">
                  <a:extLst>
                    <a:ext uri="{FF2B5EF4-FFF2-40B4-BE49-F238E27FC236}">
                      <a16:creationId xmlns:a16="http://schemas.microsoft.com/office/drawing/2014/main" id="{5346D996-4182-A045-9CA6-6E1196798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262227" y="2617526"/>
                  <a:ext cx="103227" cy="257723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Chart&#10;&#10;Description automatically generated">
                  <a:extLst>
                    <a:ext uri="{FF2B5EF4-FFF2-40B4-BE49-F238E27FC236}">
                      <a16:creationId xmlns:a16="http://schemas.microsoft.com/office/drawing/2014/main" id="{E6B8BF3B-3EB5-6A45-9EC4-CF0C42A6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212357" y="3005819"/>
                  <a:ext cx="224714" cy="204884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hart&#10;&#10;Description automatically generated">
                  <a:extLst>
                    <a:ext uri="{FF2B5EF4-FFF2-40B4-BE49-F238E27FC236}">
                      <a16:creationId xmlns:a16="http://schemas.microsoft.com/office/drawing/2014/main" id="{423B27F1-34BD-1947-860E-3A01EEBD3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177958" y="2881380"/>
                  <a:ext cx="208180" cy="126465"/>
                </a:xfrm>
                <a:prstGeom prst="rect">
                  <a:avLst/>
                </a:prstGeom>
              </p:spPr>
            </p:pic>
            <p:pic>
              <p:nvPicPr>
                <p:cNvPr id="232" name="Picture 231" descr="Chart&#10;&#10;Description automatically generated">
                  <a:extLst>
                    <a:ext uri="{FF2B5EF4-FFF2-40B4-BE49-F238E27FC236}">
                      <a16:creationId xmlns:a16="http://schemas.microsoft.com/office/drawing/2014/main" id="{2906B057-B030-3741-93CB-EF87BB358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75978" y="3206020"/>
                  <a:ext cx="278392" cy="179754"/>
                </a:xfrm>
                <a:prstGeom prst="rect">
                  <a:avLst/>
                </a:prstGeom>
              </p:spPr>
            </p:pic>
            <p:pic>
              <p:nvPicPr>
                <p:cNvPr id="233" name="Picture 232" descr="Chart&#10;&#10;Description automatically generated">
                  <a:extLst>
                    <a:ext uri="{FF2B5EF4-FFF2-40B4-BE49-F238E27FC236}">
                      <a16:creationId xmlns:a16="http://schemas.microsoft.com/office/drawing/2014/main" id="{27D81BE1-2DF0-6E4C-85F1-219A9F295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56799" y="3117500"/>
                  <a:ext cx="216995" cy="85928"/>
                </a:xfrm>
                <a:prstGeom prst="rect">
                  <a:avLst/>
                </a:prstGeom>
              </p:spPr>
            </p:pic>
            <p:pic>
              <p:nvPicPr>
                <p:cNvPr id="234" name="Picture 233" descr="Chart&#10;&#10;Description automatically generated">
                  <a:extLst>
                    <a:ext uri="{FF2B5EF4-FFF2-40B4-BE49-F238E27FC236}">
                      <a16:creationId xmlns:a16="http://schemas.microsoft.com/office/drawing/2014/main" id="{0C894AE8-00B1-2A44-970B-FA63E4FED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57218" y="3028700"/>
                  <a:ext cx="216995" cy="85928"/>
                </a:xfrm>
                <a:prstGeom prst="rect">
                  <a:avLst/>
                </a:prstGeom>
              </p:spPr>
            </p:pic>
            <p:pic>
              <p:nvPicPr>
                <p:cNvPr id="235" name="Picture 234" descr="Chart&#10;&#10;Description automatically generated">
                  <a:extLst>
                    <a:ext uri="{FF2B5EF4-FFF2-40B4-BE49-F238E27FC236}">
                      <a16:creationId xmlns:a16="http://schemas.microsoft.com/office/drawing/2014/main" id="{81084693-2AB6-974B-8FC9-8B5126C16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770535" y="3121251"/>
                  <a:ext cx="181679" cy="162273"/>
                </a:xfrm>
                <a:prstGeom prst="rect">
                  <a:avLst/>
                </a:prstGeom>
              </p:spPr>
            </p:pic>
            <p:pic>
              <p:nvPicPr>
                <p:cNvPr id="236" name="Picture 235" descr="Chart&#10;&#10;Description automatically generated">
                  <a:extLst>
                    <a:ext uri="{FF2B5EF4-FFF2-40B4-BE49-F238E27FC236}">
                      <a16:creationId xmlns:a16="http://schemas.microsoft.com/office/drawing/2014/main" id="{37B00BFD-8171-0641-84D9-54FB54FD7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87546" y="2984253"/>
                  <a:ext cx="153381" cy="136998"/>
                </a:xfrm>
                <a:prstGeom prst="rect">
                  <a:avLst/>
                </a:prstGeom>
              </p:spPr>
            </p:pic>
            <p:pic>
              <p:nvPicPr>
                <p:cNvPr id="237" name="Picture 236" descr="Chart&#10;&#10;Description automatically generated">
                  <a:extLst>
                    <a:ext uri="{FF2B5EF4-FFF2-40B4-BE49-F238E27FC236}">
                      <a16:creationId xmlns:a16="http://schemas.microsoft.com/office/drawing/2014/main" id="{9C744408-E731-084B-A870-B4C69CD1E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31474" y="3219135"/>
                  <a:ext cx="114880" cy="102609"/>
                </a:xfrm>
                <a:prstGeom prst="rect">
                  <a:avLst/>
                </a:prstGeom>
              </p:spPr>
            </p:pic>
            <p:pic>
              <p:nvPicPr>
                <p:cNvPr id="238" name="Picture 237" descr="Chart&#10;&#10;Description automatically generated">
                  <a:extLst>
                    <a:ext uri="{FF2B5EF4-FFF2-40B4-BE49-F238E27FC236}">
                      <a16:creationId xmlns:a16="http://schemas.microsoft.com/office/drawing/2014/main" id="{06515AC5-7173-3F43-B112-31858378C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33046" y="3142869"/>
                  <a:ext cx="114880" cy="102609"/>
                </a:xfrm>
                <a:prstGeom prst="rect">
                  <a:avLst/>
                </a:prstGeom>
              </p:spPr>
            </p:pic>
            <p:pic>
              <p:nvPicPr>
                <p:cNvPr id="239" name="Picture 238" descr="Chart&#10;&#10;Description automatically generated">
                  <a:extLst>
                    <a:ext uri="{FF2B5EF4-FFF2-40B4-BE49-F238E27FC236}">
                      <a16:creationId xmlns:a16="http://schemas.microsoft.com/office/drawing/2014/main" id="{BD1704D7-A9CE-834E-A5EF-C66299FA6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471230" y="3005819"/>
                  <a:ext cx="80666" cy="136571"/>
                </a:xfrm>
                <a:prstGeom prst="rect">
                  <a:avLst/>
                </a:prstGeom>
              </p:spPr>
            </p:pic>
            <p:pic>
              <p:nvPicPr>
                <p:cNvPr id="240" name="Picture 239" descr="Chart&#10;&#10;Description automatically generated">
                  <a:extLst>
                    <a:ext uri="{FF2B5EF4-FFF2-40B4-BE49-F238E27FC236}">
                      <a16:creationId xmlns:a16="http://schemas.microsoft.com/office/drawing/2014/main" id="{F725CDF5-CEC2-7E43-996C-DAAB38077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74924" y="2894693"/>
                  <a:ext cx="130907" cy="136571"/>
                </a:xfrm>
                <a:prstGeom prst="rect">
                  <a:avLst/>
                </a:prstGeom>
              </p:spPr>
            </p:pic>
            <p:pic>
              <p:nvPicPr>
                <p:cNvPr id="241" name="Picture 240" descr="Chart&#10;&#10;Description automatically generated">
                  <a:extLst>
                    <a:ext uri="{FF2B5EF4-FFF2-40B4-BE49-F238E27FC236}">
                      <a16:creationId xmlns:a16="http://schemas.microsoft.com/office/drawing/2014/main" id="{CF53D959-84D9-654B-931D-E68EBCA37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95266" y="2783579"/>
                  <a:ext cx="116388" cy="121424"/>
                </a:xfrm>
                <a:prstGeom prst="rect">
                  <a:avLst/>
                </a:prstGeom>
              </p:spPr>
            </p:pic>
            <p:pic>
              <p:nvPicPr>
                <p:cNvPr id="242" name="Picture 241" descr="Chart&#10;&#10;Description automatically generated">
                  <a:extLst>
                    <a:ext uri="{FF2B5EF4-FFF2-40B4-BE49-F238E27FC236}">
                      <a16:creationId xmlns:a16="http://schemas.microsoft.com/office/drawing/2014/main" id="{D3FA8293-6557-284E-BE82-CFEC5951C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70670" y="2662485"/>
                  <a:ext cx="116388" cy="121424"/>
                </a:xfrm>
                <a:prstGeom prst="rect">
                  <a:avLst/>
                </a:prstGeom>
              </p:spPr>
            </p:pic>
            <p:pic>
              <p:nvPicPr>
                <p:cNvPr id="243" name="Picture 242" descr="Chart&#10;&#10;Description automatically generated">
                  <a:extLst>
                    <a:ext uri="{FF2B5EF4-FFF2-40B4-BE49-F238E27FC236}">
                      <a16:creationId xmlns:a16="http://schemas.microsoft.com/office/drawing/2014/main" id="{923337CE-211A-E247-9DCB-66F9D83B9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393148" y="2518632"/>
                  <a:ext cx="119096" cy="124249"/>
                </a:xfrm>
                <a:prstGeom prst="rect">
                  <a:avLst/>
                </a:prstGeom>
              </p:spPr>
            </p:pic>
            <p:pic>
              <p:nvPicPr>
                <p:cNvPr id="244" name="Picture 243" descr="Chart&#10;&#10;Description automatically generated">
                  <a:extLst>
                    <a:ext uri="{FF2B5EF4-FFF2-40B4-BE49-F238E27FC236}">
                      <a16:creationId xmlns:a16="http://schemas.microsoft.com/office/drawing/2014/main" id="{B85663A6-F2F5-B24A-BD75-2D63E036D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525807" y="2483136"/>
                  <a:ext cx="147203" cy="153572"/>
                </a:xfrm>
                <a:prstGeom prst="rect">
                  <a:avLst/>
                </a:prstGeom>
              </p:spPr>
            </p:pic>
            <p:pic>
              <p:nvPicPr>
                <p:cNvPr id="245" name="Picture 244" descr="Chart&#10;&#10;Description automatically generated">
                  <a:extLst>
                    <a:ext uri="{FF2B5EF4-FFF2-40B4-BE49-F238E27FC236}">
                      <a16:creationId xmlns:a16="http://schemas.microsoft.com/office/drawing/2014/main" id="{A26EA319-7882-8B4F-933E-0FDBC181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693495" y="2723889"/>
                  <a:ext cx="123926" cy="129288"/>
                </a:xfrm>
                <a:prstGeom prst="rect">
                  <a:avLst/>
                </a:prstGeom>
              </p:spPr>
            </p:pic>
            <p:pic>
              <p:nvPicPr>
                <p:cNvPr id="246" name="Picture 245" descr="Chart&#10;&#10;Description automatically generated">
                  <a:extLst>
                    <a:ext uri="{FF2B5EF4-FFF2-40B4-BE49-F238E27FC236}">
                      <a16:creationId xmlns:a16="http://schemas.microsoft.com/office/drawing/2014/main" id="{B36A86A2-C46D-5A47-A366-0CD710F62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752631" y="2922845"/>
                  <a:ext cx="153311" cy="159944"/>
                </a:xfrm>
                <a:prstGeom prst="rect">
                  <a:avLst/>
                </a:prstGeom>
              </p:spPr>
            </p:pic>
            <p:pic>
              <p:nvPicPr>
                <p:cNvPr id="247" name="Picture 246" descr="Chart&#10;&#10;Description automatically generated">
                  <a:extLst>
                    <a:ext uri="{FF2B5EF4-FFF2-40B4-BE49-F238E27FC236}">
                      <a16:creationId xmlns:a16="http://schemas.microsoft.com/office/drawing/2014/main" id="{9E478EFD-95B5-FD40-A64C-6C7D68A32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51174" y="2671928"/>
                  <a:ext cx="153311" cy="159944"/>
                </a:xfrm>
                <a:prstGeom prst="rect">
                  <a:avLst/>
                </a:prstGeom>
              </p:spPr>
            </p:pic>
            <p:pic>
              <p:nvPicPr>
                <p:cNvPr id="248" name="Picture 247" descr="Chart&#10;&#10;Description automatically generated">
                  <a:extLst>
                    <a:ext uri="{FF2B5EF4-FFF2-40B4-BE49-F238E27FC236}">
                      <a16:creationId xmlns:a16="http://schemas.microsoft.com/office/drawing/2014/main" id="{06F1A9AC-1C9F-D24F-B119-E045169DA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89793" y="2895567"/>
                  <a:ext cx="153311" cy="85755"/>
                </a:xfrm>
                <a:prstGeom prst="rect">
                  <a:avLst/>
                </a:prstGeom>
              </p:spPr>
            </p:pic>
            <p:pic>
              <p:nvPicPr>
                <p:cNvPr id="249" name="Picture 248" descr="Chart&#10;&#10;Description automatically generated">
                  <a:extLst>
                    <a:ext uri="{FF2B5EF4-FFF2-40B4-BE49-F238E27FC236}">
                      <a16:creationId xmlns:a16="http://schemas.microsoft.com/office/drawing/2014/main" id="{47C746AF-D51D-6845-A77F-9193DB954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809752" y="2832023"/>
                  <a:ext cx="153311" cy="63092"/>
                </a:xfrm>
                <a:prstGeom prst="rect">
                  <a:avLst/>
                </a:prstGeom>
              </p:spPr>
            </p:pic>
            <p:pic>
              <p:nvPicPr>
                <p:cNvPr id="250" name="Picture 249" descr="Chart&#10;&#10;Description automatically generated">
                  <a:extLst>
                    <a:ext uri="{FF2B5EF4-FFF2-40B4-BE49-F238E27FC236}">
                      <a16:creationId xmlns:a16="http://schemas.microsoft.com/office/drawing/2014/main" id="{DDE52D25-1FAB-3C46-B789-1D20975967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1864" b="81356" l="17944" r="77823">
                              <a14:foregroundMark x1="42540" y1="17585" x2="34879" y2="19703"/>
                              <a14:foregroundMark x1="34879" y1="19703" x2="25000" y2="33051"/>
                              <a14:foregroundMark x1="25000" y1="33051" x2="20363" y2="47458"/>
                              <a14:foregroundMark x1="21371" y1="56356" x2="30040" y2="71186"/>
                              <a14:foregroundMark x1="30040" y1="71186" x2="38105" y2="74153"/>
                              <a14:foregroundMark x1="38105" y1="74153" x2="46371" y2="74576"/>
                              <a14:foregroundMark x1="46371" y1="74576" x2="63508" y2="70127"/>
                              <a14:foregroundMark x1="63508" y1="70127" x2="70565" y2="62924"/>
                              <a14:foregroundMark x1="70565" y1="62924" x2="74798" y2="44492"/>
                              <a14:foregroundMark x1="74798" y1="44492" x2="71573" y2="32839"/>
                              <a14:foregroundMark x1="71573" y1="32839" x2="66331" y2="26483"/>
                              <a14:foregroundMark x1="66331" y1="26483" x2="66129" y2="26059"/>
                              <a14:foregroundMark x1="64113" y1="20975" x2="47379" y2="14831"/>
                              <a14:foregroundMark x1="47379" y1="14831" x2="39718" y2="15890"/>
                              <a14:foregroundMark x1="39718" y1="15890" x2="32056" y2="19915"/>
                              <a14:foregroundMark x1="32056" y1="19915" x2="26008" y2="25847"/>
                              <a14:foregroundMark x1="26008" y1="25847" x2="18952" y2="42161"/>
                              <a14:foregroundMark x1="18952" y1="42161" x2="18548" y2="44280"/>
                              <a14:foregroundMark x1="37702" y1="15466" x2="54032" y2="13136"/>
                              <a14:foregroundMark x1="54032" y1="13136" x2="57056" y2="14831"/>
                              <a14:foregroundMark x1="76210" y1="39407" x2="77016" y2="47881"/>
                              <a14:foregroundMark x1="77016" y1="47881" x2="77823" y2="36441"/>
                              <a14:foregroundMark x1="32863" y1="75636" x2="50403" y2="79025"/>
                              <a14:foregroundMark x1="50403" y1="79025" x2="62500" y2="74153"/>
                              <a14:foregroundMark x1="41532" y1="81144" x2="53024" y2="81356"/>
                              <a14:foregroundMark x1="17540" y1="54025" x2="18145" y2="45551"/>
                              <a14:foregroundMark x1="18145" y1="45551" x2="18145" y2="45127"/>
                              <a14:foregroundMark x1="42540" y1="13559" x2="48185" y2="1186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339" t="11292" r="20313" b="17203"/>
                <a:stretch/>
              </p:blipFill>
              <p:spPr>
                <a:xfrm>
                  <a:off x="7692256" y="2837750"/>
                  <a:ext cx="99438" cy="156330"/>
                </a:xfrm>
                <a:prstGeom prst="rect">
                  <a:avLst/>
                </a:prstGeom>
              </p:spPr>
            </p:pic>
          </p:grp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ED174B2-CC54-C341-BC22-0D135CD5BD08}"/>
                  </a:ext>
                </a:extLst>
              </p:cNvPr>
              <p:cNvSpPr/>
              <p:nvPr/>
            </p:nvSpPr>
            <p:spPr>
              <a:xfrm>
                <a:off x="4558445" y="1654138"/>
                <a:ext cx="865196" cy="86519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226" descr="Chart&#10;&#10;Description automatically generated">
                <a:extLst>
                  <a:ext uri="{FF2B5EF4-FFF2-40B4-BE49-F238E27FC236}">
                    <a16:creationId xmlns:a16="http://schemas.microsoft.com/office/drawing/2014/main" id="{DC46CF06-3C25-504A-8AC7-0346F0670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5009235" y="1716746"/>
                <a:ext cx="274229" cy="154538"/>
              </a:xfrm>
              <a:prstGeom prst="rect">
                <a:avLst/>
              </a:prstGeom>
            </p:spPr>
          </p:pic>
        </p:grpSp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709FB7CD-393A-2D4E-B87E-4FA9D478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06642" y="3362574"/>
              <a:ext cx="573038" cy="227983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CE07028-F74A-1643-A393-EDE5C3C1C5E9}"/>
              </a:ext>
            </a:extLst>
          </p:cNvPr>
          <p:cNvGrpSpPr/>
          <p:nvPr/>
        </p:nvGrpSpPr>
        <p:grpSpPr>
          <a:xfrm>
            <a:off x="6130490" y="4200953"/>
            <a:ext cx="2033306" cy="655192"/>
            <a:chOff x="5964631" y="4364738"/>
            <a:chExt cx="2033306" cy="655192"/>
          </a:xfrm>
        </p:grpSpPr>
        <p:pic>
          <p:nvPicPr>
            <p:cNvPr id="79" name="Picture 78" descr="Chart&#10;&#10;Description automatically generated">
              <a:extLst>
                <a:ext uri="{FF2B5EF4-FFF2-40B4-BE49-F238E27FC236}">
                  <a16:creationId xmlns:a16="http://schemas.microsoft.com/office/drawing/2014/main" id="{CF59A983-7FA8-AB40-B1AA-410B98766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964631" y="4364738"/>
              <a:ext cx="659297" cy="655192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55D0C3B1-0EB2-5143-896F-56729566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45986" y="4767677"/>
              <a:ext cx="1351951" cy="224315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0BCDB0D-39DE-2A4F-9B3C-F31968A52477}"/>
                </a:ext>
              </a:extLst>
            </p:cNvPr>
            <p:cNvSpPr txBox="1"/>
            <p:nvPr/>
          </p:nvSpPr>
          <p:spPr>
            <a:xfrm>
              <a:off x="6539482" y="4475760"/>
              <a:ext cx="584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Prior</a:t>
              </a:r>
            </a:p>
          </p:txBody>
        </p:sp>
      </p:grpSp>
      <p:sp>
        <p:nvSpPr>
          <p:cNvPr id="267" name="Left-right Arrow 266">
            <a:extLst>
              <a:ext uri="{FF2B5EF4-FFF2-40B4-BE49-F238E27FC236}">
                <a16:creationId xmlns:a16="http://schemas.microsoft.com/office/drawing/2014/main" id="{A7366E3A-5F9C-9246-8AF5-23CBE00A6C99}"/>
              </a:ext>
            </a:extLst>
          </p:cNvPr>
          <p:cNvSpPr/>
          <p:nvPr/>
        </p:nvSpPr>
        <p:spPr>
          <a:xfrm rot="2511702">
            <a:off x="5946960" y="4123959"/>
            <a:ext cx="296528" cy="15290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8" name="Picture 26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09994EB7-A81A-D14C-AC94-73B389D8B8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5"/>
          <a:stretch/>
        </p:blipFill>
        <p:spPr>
          <a:xfrm>
            <a:off x="8465452" y="3339064"/>
            <a:ext cx="935737" cy="956734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8D26EE85-DA88-2343-9CAC-EEDBD7586CA5}"/>
              </a:ext>
            </a:extLst>
          </p:cNvPr>
          <p:cNvSpPr txBox="1"/>
          <p:nvPr/>
        </p:nvSpPr>
        <p:spPr>
          <a:xfrm>
            <a:off x="471055" y="4929663"/>
            <a:ext cx="11600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*ideal*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leads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together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(not each individually)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posteriors p(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z|x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whole training database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cover the “prior” N(0,I).*</a:t>
            </a:r>
            <a:br>
              <a:rPr lang="en-US" b="1" i="1" dirty="0">
                <a:solidFill>
                  <a:prstClr val="black"/>
                </a:solidFill>
                <a:latin typeface="Calibri" panose="020F0502020204030204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Simultaneously, encoder arranges posteriors of codes such that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facilitates reconstruction.</a:t>
            </a:r>
          </a:p>
          <a:p>
            <a:pPr lvl="0">
              <a:defRPr/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dirty="0">
                <a:solidFill>
                  <a:prstClr val="black"/>
                </a:solidFill>
              </a:rPr>
              <a:t>The explanation why this happens is in the probabilistic derivation of the VAE (further reading/optional).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49BFA36-6643-8345-8987-A5399D028CE7}"/>
              </a:ext>
            </a:extLst>
          </p:cNvPr>
          <p:cNvGrpSpPr/>
          <p:nvPr/>
        </p:nvGrpSpPr>
        <p:grpSpPr>
          <a:xfrm>
            <a:off x="3232730" y="918024"/>
            <a:ext cx="8257310" cy="4368180"/>
            <a:chOff x="3232730" y="918024"/>
            <a:chExt cx="8257310" cy="43681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AA66A49-F753-EC4B-AA81-78580160C53D}"/>
                </a:ext>
              </a:extLst>
            </p:cNvPr>
            <p:cNvSpPr/>
            <p:nvPr/>
          </p:nvSpPr>
          <p:spPr>
            <a:xfrm>
              <a:off x="5308787" y="918024"/>
              <a:ext cx="363686" cy="77009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46172BC-D111-D943-B9C4-A409356A963A}"/>
                </a:ext>
              </a:extLst>
            </p:cNvPr>
            <p:cNvGrpSpPr/>
            <p:nvPr/>
          </p:nvGrpSpPr>
          <p:grpSpPr>
            <a:xfrm>
              <a:off x="3232730" y="4970776"/>
              <a:ext cx="8257310" cy="315428"/>
              <a:chOff x="3740726" y="5404885"/>
              <a:chExt cx="8257310" cy="315428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2C96AE5A-14E3-1A40-9344-3E00E93393CD}"/>
                  </a:ext>
                </a:extLst>
              </p:cNvPr>
              <p:cNvSpPr/>
              <p:nvPr/>
            </p:nvSpPr>
            <p:spPr>
              <a:xfrm>
                <a:off x="3740726" y="5404885"/>
                <a:ext cx="8257310" cy="315428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and appropriate choice of       (via cross-</a:t>
                </a:r>
                <a:r>
                  <a:rPr lang="en-US" dirty="0" err="1"/>
                  <a:t>val</a:t>
                </a:r>
                <a:r>
                  <a:rPr lang="en-US" dirty="0"/>
                  <a:t> observing rec loss, means and </a:t>
                </a:r>
                <a:r>
                  <a:rPr lang="en-US" dirty="0" err="1"/>
                  <a:t>stds</a:t>
                </a:r>
                <a:r>
                  <a:rPr lang="en-US" dirty="0"/>
                  <a:t> of z)</a:t>
                </a: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8A50FEE-4C82-F441-937F-4C922CCD6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7817" y="5431935"/>
                <a:ext cx="184785" cy="252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56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Combination of the loss terms: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57186-FFE2-EB40-AEDC-7E2518685CDB}"/>
              </a:ext>
            </a:extLst>
          </p:cNvPr>
          <p:cNvSpPr txBox="1"/>
          <p:nvPr/>
        </p:nvSpPr>
        <p:spPr>
          <a:xfrm>
            <a:off x="4895132" y="1721342"/>
            <a:ext cx="240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Regularizer</a:t>
            </a:r>
            <a:r>
              <a:rPr lang="en-US" b="1" dirty="0"/>
              <a:t> only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56B6B-6346-D843-AE92-3AE612CAA4A3}"/>
              </a:ext>
            </a:extLst>
          </p:cNvPr>
          <p:cNvSpPr txBox="1"/>
          <p:nvPr/>
        </p:nvSpPr>
        <p:spPr>
          <a:xfrm>
            <a:off x="7948165" y="1741396"/>
            <a:ext cx="24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02624-F0F7-E748-8ACA-396196C50A65}"/>
              </a:ext>
            </a:extLst>
          </p:cNvPr>
          <p:cNvSpPr txBox="1"/>
          <p:nvPr/>
        </p:nvSpPr>
        <p:spPr>
          <a:xfrm>
            <a:off x="1490372" y="1740537"/>
            <a:ext cx="240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Reconstruction only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E8FAE-ED1F-3044-B7EE-30E02D2E1AD2}"/>
              </a:ext>
            </a:extLst>
          </p:cNvPr>
          <p:cNvGrpSpPr/>
          <p:nvPr/>
        </p:nvGrpSpPr>
        <p:grpSpPr>
          <a:xfrm>
            <a:off x="4433678" y="2153531"/>
            <a:ext cx="3015104" cy="2165628"/>
            <a:chOff x="3750960" y="1545585"/>
            <a:chExt cx="2583170" cy="185538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18FB788-9060-7643-A456-2DCBDED5306E}"/>
                </a:ext>
              </a:extLst>
            </p:cNvPr>
            <p:cNvSpPr txBox="1"/>
            <p:nvPr/>
          </p:nvSpPr>
          <p:spPr>
            <a:xfrm>
              <a:off x="3866014" y="1545585"/>
              <a:ext cx="2468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Means</a:t>
              </a:r>
              <a:r>
                <a:rPr lang="en-US" sz="1600" dirty="0">
                  <a:latin typeface="Cambria" panose="02040503050406030204" pitchFamily="18" charset="0"/>
                </a:rPr>
                <a:t> in 2D space of Z:</a:t>
              </a:r>
            </a:p>
          </p:txBody>
        </p:sp>
        <p:pic>
          <p:nvPicPr>
            <p:cNvPr id="108" name="Picture 107" descr="Chart, scatter chart&#10;&#10;Description automatically generated">
              <a:extLst>
                <a:ext uri="{FF2B5EF4-FFF2-40B4-BE49-F238E27FC236}">
                  <a16:creationId xmlns:a16="http://schemas.microsoft.com/office/drawing/2014/main" id="{2E1C829C-D7B0-D244-8FA4-A37FFC20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960" y="1802615"/>
              <a:ext cx="2468428" cy="1539772"/>
            </a:xfrm>
            <a:prstGeom prst="rect">
              <a:avLst/>
            </a:prstGeom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15C54A7-77B3-3144-B049-440CFEA47A8B}"/>
                </a:ext>
              </a:extLst>
            </p:cNvPr>
            <p:cNvSpPr/>
            <p:nvPr/>
          </p:nvSpPr>
          <p:spPr>
            <a:xfrm>
              <a:off x="3798286" y="3090579"/>
              <a:ext cx="2449383" cy="3103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64A011-37AC-5148-A882-3331E54F49A7}"/>
              </a:ext>
            </a:extLst>
          </p:cNvPr>
          <p:cNvGrpSpPr/>
          <p:nvPr/>
        </p:nvGrpSpPr>
        <p:grpSpPr>
          <a:xfrm>
            <a:off x="4516442" y="4349236"/>
            <a:ext cx="3379455" cy="2038463"/>
            <a:chOff x="3195949" y="3673140"/>
            <a:chExt cx="3379455" cy="2038463"/>
          </a:xfrm>
        </p:grpSpPr>
        <p:pic>
          <p:nvPicPr>
            <p:cNvPr id="114" name="Picture 113" descr="Chart, histogram&#10;&#10;Description automatically generated">
              <a:extLst>
                <a:ext uri="{FF2B5EF4-FFF2-40B4-BE49-F238E27FC236}">
                  <a16:creationId xmlns:a16="http://schemas.microsoft.com/office/drawing/2014/main" id="{349A221F-F326-D547-9233-8B9BAEA00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04"/>
            <a:stretch/>
          </p:blipFill>
          <p:spPr>
            <a:xfrm>
              <a:off x="3195949" y="3890217"/>
              <a:ext cx="3379455" cy="1791309"/>
            </a:xfrm>
            <a:prstGeom prst="rect">
              <a:avLst/>
            </a:prstGeom>
          </p:spPr>
        </p:pic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373C97-6B5B-FA4F-919E-79157A9CAD98}"/>
                </a:ext>
              </a:extLst>
            </p:cNvPr>
            <p:cNvSpPr/>
            <p:nvPr/>
          </p:nvSpPr>
          <p:spPr>
            <a:xfrm>
              <a:off x="4139900" y="5401208"/>
              <a:ext cx="1374136" cy="3103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3681E0-9A33-8341-B29A-2F5D805BAC39}"/>
                </a:ext>
              </a:extLst>
            </p:cNvPr>
            <p:cNvSpPr txBox="1"/>
            <p:nvPr/>
          </p:nvSpPr>
          <p:spPr>
            <a:xfrm>
              <a:off x="3239796" y="3673140"/>
              <a:ext cx="2986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Histogram of </a:t>
              </a:r>
              <a:r>
                <a:rPr lang="en-US" sz="1600" b="1" dirty="0">
                  <a:latin typeface="Cambria" panose="02040503050406030204" pitchFamily="18" charset="0"/>
                </a:rPr>
                <a:t>Std. Deviations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FA682A8-256F-2842-8113-81E1DCF6F293}"/>
              </a:ext>
            </a:extLst>
          </p:cNvPr>
          <p:cNvGrpSpPr/>
          <p:nvPr/>
        </p:nvGrpSpPr>
        <p:grpSpPr>
          <a:xfrm>
            <a:off x="1113181" y="4350646"/>
            <a:ext cx="3392807" cy="1996093"/>
            <a:chOff x="110736" y="3674550"/>
            <a:chExt cx="3392807" cy="1996093"/>
          </a:xfrm>
        </p:grpSpPr>
        <p:pic>
          <p:nvPicPr>
            <p:cNvPr id="111" name="Picture 110" descr="Chart, shape&#10;&#10;Description automatically generated">
              <a:extLst>
                <a:ext uri="{FF2B5EF4-FFF2-40B4-BE49-F238E27FC236}">
                  <a16:creationId xmlns:a16="http://schemas.microsoft.com/office/drawing/2014/main" id="{4E2077B6-F88A-1B4E-8B88-C708B9038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406"/>
            <a:stretch/>
          </p:blipFill>
          <p:spPr>
            <a:xfrm>
              <a:off x="110736" y="3890216"/>
              <a:ext cx="3392807" cy="178042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AEA3A58-F79A-8A4A-A517-CC23B8B8020A}"/>
                </a:ext>
              </a:extLst>
            </p:cNvPr>
            <p:cNvSpPr txBox="1"/>
            <p:nvPr/>
          </p:nvSpPr>
          <p:spPr>
            <a:xfrm>
              <a:off x="209528" y="3674550"/>
              <a:ext cx="2986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Histogram of </a:t>
              </a:r>
              <a:r>
                <a:rPr lang="en-US" sz="1600" b="1" dirty="0">
                  <a:latin typeface="Cambria" panose="02040503050406030204" pitchFamily="18" charset="0"/>
                </a:rPr>
                <a:t>Std. Deviations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B6145C-9503-1044-B0C1-4FA9B2E2B760}"/>
              </a:ext>
            </a:extLst>
          </p:cNvPr>
          <p:cNvGrpSpPr/>
          <p:nvPr/>
        </p:nvGrpSpPr>
        <p:grpSpPr>
          <a:xfrm>
            <a:off x="1300638" y="2154868"/>
            <a:ext cx="2727502" cy="2055537"/>
            <a:chOff x="298193" y="1478772"/>
            <a:chExt cx="2727502" cy="2055537"/>
          </a:xfrm>
        </p:grpSpPr>
        <p:pic>
          <p:nvPicPr>
            <p:cNvPr id="112" name="Picture 111" descr="Chart, scatter chart&#10;&#10;Description automatically generated">
              <a:extLst>
                <a:ext uri="{FF2B5EF4-FFF2-40B4-BE49-F238E27FC236}">
                  <a16:creationId xmlns:a16="http://schemas.microsoft.com/office/drawing/2014/main" id="{EC509105-D6FE-4848-8FC8-5B0E0AFE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193" y="1766999"/>
              <a:ext cx="2727502" cy="176731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FAFA7DB-7FE3-4B40-ADF5-DF39EE9F06A8}"/>
                </a:ext>
              </a:extLst>
            </p:cNvPr>
            <p:cNvSpPr txBox="1"/>
            <p:nvPr/>
          </p:nvSpPr>
          <p:spPr>
            <a:xfrm>
              <a:off x="461640" y="1478772"/>
              <a:ext cx="2468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Means</a:t>
              </a:r>
              <a:r>
                <a:rPr lang="en-US" sz="1600" dirty="0">
                  <a:latin typeface="Cambria" panose="02040503050406030204" pitchFamily="18" charset="0"/>
                </a:rPr>
                <a:t> in 2D space of Z:</a:t>
              </a:r>
            </a:p>
          </p:txBody>
        </p:sp>
      </p:grpSp>
      <p:pic>
        <p:nvPicPr>
          <p:cNvPr id="122" name="Picture 121" descr="Chart, scatter chart&#10;&#10;Description automatically generated">
            <a:extLst>
              <a:ext uri="{FF2B5EF4-FFF2-40B4-BE49-F238E27FC236}">
                <a16:creationId xmlns:a16="http://schemas.microsoft.com/office/drawing/2014/main" id="{845766F5-73A5-7741-8AA7-FF349E40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984" y="2498132"/>
            <a:ext cx="1993338" cy="1752644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768853B-47C4-6742-AEB1-F254AE64D6AB}"/>
              </a:ext>
            </a:extLst>
          </p:cNvPr>
          <p:cNvSpPr txBox="1"/>
          <p:nvPr/>
        </p:nvSpPr>
        <p:spPr>
          <a:xfrm>
            <a:off x="7809762" y="2204906"/>
            <a:ext cx="2737869" cy="37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Means</a:t>
            </a:r>
            <a:r>
              <a:rPr lang="en-US" sz="1600" dirty="0">
                <a:latin typeface="Cambria" panose="02040503050406030204" pitchFamily="18" charset="0"/>
              </a:rPr>
              <a:t> in 2D space of Z: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250F0C5-EB4F-FC4C-9184-89782AE2578C}"/>
              </a:ext>
            </a:extLst>
          </p:cNvPr>
          <p:cNvGrpSpPr/>
          <p:nvPr/>
        </p:nvGrpSpPr>
        <p:grpSpPr>
          <a:xfrm>
            <a:off x="7679409" y="4380358"/>
            <a:ext cx="3552922" cy="1999908"/>
            <a:chOff x="6567635" y="3685409"/>
            <a:chExt cx="3552922" cy="1999908"/>
          </a:xfrm>
        </p:grpSpPr>
        <p:pic>
          <p:nvPicPr>
            <p:cNvPr id="126" name="Picture 125" descr="Chart, histogram&#10;&#10;Description automatically generated">
              <a:extLst>
                <a:ext uri="{FF2B5EF4-FFF2-40B4-BE49-F238E27FC236}">
                  <a16:creationId xmlns:a16="http://schemas.microsoft.com/office/drawing/2014/main" id="{22C8540C-8438-0E4A-8D89-014BE8D12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0095"/>
            <a:stretch/>
          </p:blipFill>
          <p:spPr>
            <a:xfrm>
              <a:off x="6674935" y="3890216"/>
              <a:ext cx="3445622" cy="179510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B9264E3-18CB-6A47-B8C6-2FF226FA3A13}"/>
                </a:ext>
              </a:extLst>
            </p:cNvPr>
            <p:cNvSpPr txBox="1"/>
            <p:nvPr/>
          </p:nvSpPr>
          <p:spPr>
            <a:xfrm>
              <a:off x="6567635" y="3685409"/>
              <a:ext cx="2986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Histogram of </a:t>
              </a:r>
              <a:r>
                <a:rPr lang="en-US" sz="1600" b="1" dirty="0">
                  <a:latin typeface="Cambria" panose="02040503050406030204" pitchFamily="18" charset="0"/>
                </a:rPr>
                <a:t>Std. Deviations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AA237A-3BCA-B442-B236-FC229E1250C2}"/>
              </a:ext>
            </a:extLst>
          </p:cNvPr>
          <p:cNvSpPr txBox="1"/>
          <p:nvPr/>
        </p:nvSpPr>
        <p:spPr>
          <a:xfrm>
            <a:off x="1496731" y="984516"/>
            <a:ext cx="866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</a:t>
            </a:r>
            <a:r>
              <a:rPr lang="en-US" b="1" dirty="0"/>
              <a:t>in practice</a:t>
            </a:r>
            <a:r>
              <a:rPr lang="en-US" dirty="0"/>
              <a:t>, with stochastic optimization and non-optimal training parameters:</a:t>
            </a:r>
          </a:p>
          <a:p>
            <a:r>
              <a:rPr lang="en-US" dirty="0"/>
              <a:t>(from our Tutorial - VAEs on MNIST)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830216-F1E4-464D-AB47-24754B483057}"/>
              </a:ext>
            </a:extLst>
          </p:cNvPr>
          <p:cNvSpPr/>
          <p:nvPr/>
        </p:nvSpPr>
        <p:spPr>
          <a:xfrm>
            <a:off x="8401987" y="2515090"/>
            <a:ext cx="1502258" cy="1502258"/>
          </a:xfrm>
          <a:prstGeom prst="ellipse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E5D2B-7B93-6A43-B567-AC7A5CBEE2FF}"/>
              </a:ext>
            </a:extLst>
          </p:cNvPr>
          <p:cNvGrpSpPr/>
          <p:nvPr/>
        </p:nvGrpSpPr>
        <p:grpSpPr>
          <a:xfrm>
            <a:off x="8401987" y="2505501"/>
            <a:ext cx="1481734" cy="1474854"/>
            <a:chOff x="8401987" y="2505501"/>
            <a:chExt cx="1481734" cy="147485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6C4B94-344C-FC43-83BF-137904E575FB}"/>
                </a:ext>
              </a:extLst>
            </p:cNvPr>
            <p:cNvSpPr/>
            <p:nvPr/>
          </p:nvSpPr>
          <p:spPr>
            <a:xfrm>
              <a:off x="8770948" y="2570334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EC4684-8F1E-6444-816F-82E303F72DC1}"/>
                </a:ext>
              </a:extLst>
            </p:cNvPr>
            <p:cNvSpPr/>
            <p:nvPr/>
          </p:nvSpPr>
          <p:spPr>
            <a:xfrm>
              <a:off x="9218224" y="2534258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638AF-BBE8-6E44-A4CB-3AC66B067991}"/>
                </a:ext>
              </a:extLst>
            </p:cNvPr>
            <p:cNvSpPr/>
            <p:nvPr/>
          </p:nvSpPr>
          <p:spPr>
            <a:xfrm>
              <a:off x="8984642" y="2505501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F1F831-628F-504A-9A08-2C9F845C6F7A}"/>
                </a:ext>
              </a:extLst>
            </p:cNvPr>
            <p:cNvSpPr/>
            <p:nvPr/>
          </p:nvSpPr>
          <p:spPr>
            <a:xfrm>
              <a:off x="9456182" y="2864623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C5CD24-8599-804F-A1E2-6339BBA9BD96}"/>
                </a:ext>
              </a:extLst>
            </p:cNvPr>
            <p:cNvSpPr/>
            <p:nvPr/>
          </p:nvSpPr>
          <p:spPr>
            <a:xfrm>
              <a:off x="9645763" y="2902285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64D920D-F12E-6441-BB9F-1BA1E058FFDE}"/>
                </a:ext>
              </a:extLst>
            </p:cNvPr>
            <p:cNvSpPr/>
            <p:nvPr/>
          </p:nvSpPr>
          <p:spPr>
            <a:xfrm>
              <a:off x="9258888" y="2778566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ECED6BA-3872-6848-8E5F-049121F669DB}"/>
                </a:ext>
              </a:extLst>
            </p:cNvPr>
            <p:cNvSpPr/>
            <p:nvPr/>
          </p:nvSpPr>
          <p:spPr>
            <a:xfrm>
              <a:off x="9417813" y="3664830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0FF0779-91E5-7741-B81D-7F9FAAFB2F46}"/>
                </a:ext>
              </a:extLst>
            </p:cNvPr>
            <p:cNvSpPr/>
            <p:nvPr/>
          </p:nvSpPr>
          <p:spPr>
            <a:xfrm>
              <a:off x="9200417" y="3742397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923EF5-F39B-4F49-84B3-B0C5E13AB065}"/>
                </a:ext>
              </a:extLst>
            </p:cNvPr>
            <p:cNvSpPr/>
            <p:nvPr/>
          </p:nvSpPr>
          <p:spPr>
            <a:xfrm>
              <a:off x="8401987" y="3281747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B6D81B-FE22-BB44-824F-4BCFF985ED09}"/>
                </a:ext>
              </a:extLst>
            </p:cNvPr>
            <p:cNvSpPr/>
            <p:nvPr/>
          </p:nvSpPr>
          <p:spPr>
            <a:xfrm>
              <a:off x="8437226" y="2989624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F440AE6-57DF-7F4E-B7D2-45394260AD0F}"/>
                </a:ext>
              </a:extLst>
            </p:cNvPr>
            <p:cNvSpPr/>
            <p:nvPr/>
          </p:nvSpPr>
          <p:spPr>
            <a:xfrm>
              <a:off x="8606282" y="3158680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AA4993-0932-914D-8611-EE3029CCC019}"/>
                </a:ext>
              </a:extLst>
            </p:cNvPr>
            <p:cNvSpPr/>
            <p:nvPr/>
          </p:nvSpPr>
          <p:spPr>
            <a:xfrm>
              <a:off x="8597354" y="2726148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93FB5D-9A9B-4842-9BBC-B535052687C2}"/>
                </a:ext>
              </a:extLst>
            </p:cNvPr>
            <p:cNvSpPr/>
            <p:nvPr/>
          </p:nvSpPr>
          <p:spPr>
            <a:xfrm>
              <a:off x="8507500" y="2842972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6EC59B-8295-3244-AC74-3379304F5B78}"/>
                </a:ext>
              </a:extLst>
            </p:cNvPr>
            <p:cNvSpPr/>
            <p:nvPr/>
          </p:nvSpPr>
          <p:spPr>
            <a:xfrm>
              <a:off x="9301380" y="2832073"/>
              <a:ext cx="237958" cy="23795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132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32" y="20757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4. Re-parameterization trick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9B8B9C1-B4B3-3B42-A2AD-E3F2FFB1F174}"/>
              </a:ext>
            </a:extLst>
          </p:cNvPr>
          <p:cNvGrpSpPr/>
          <p:nvPr/>
        </p:nvGrpSpPr>
        <p:grpSpPr>
          <a:xfrm>
            <a:off x="9043416" y="1680005"/>
            <a:ext cx="938953" cy="720092"/>
            <a:chOff x="10250146" y="2137803"/>
            <a:chExt cx="938953" cy="720092"/>
          </a:xfrm>
        </p:grpSpPr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7842A54-8408-ED4F-AC7B-89CF69906D60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146" y="2137803"/>
              <a:ext cx="92596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BCB44074-C4F6-3E45-829F-3E909303A1E8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099" y="2148481"/>
              <a:ext cx="0" cy="70941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8965CC8-D352-F848-9935-2A79BFE0121C}"/>
              </a:ext>
            </a:extLst>
          </p:cNvPr>
          <p:cNvGrpSpPr/>
          <p:nvPr/>
        </p:nvGrpSpPr>
        <p:grpSpPr>
          <a:xfrm>
            <a:off x="8681601" y="2392745"/>
            <a:ext cx="2021754" cy="404941"/>
            <a:chOff x="9621088" y="2818086"/>
            <a:chExt cx="2021754" cy="404941"/>
          </a:xfrm>
        </p:grpSpPr>
        <p:sp>
          <p:nvSpPr>
            <p:cNvPr id="368" name="Hexagon 367">
              <a:extLst>
                <a:ext uri="{FF2B5EF4-FFF2-40B4-BE49-F238E27FC236}">
                  <a16:creationId xmlns:a16="http://schemas.microsoft.com/office/drawing/2014/main" id="{49EF287D-733C-DA48-B9D8-E6ACC1C491B4}"/>
                </a:ext>
              </a:extLst>
            </p:cNvPr>
            <p:cNvSpPr/>
            <p:nvPr/>
          </p:nvSpPr>
          <p:spPr>
            <a:xfrm>
              <a:off x="9621088" y="2818086"/>
              <a:ext cx="2021754" cy="404941"/>
            </a:xfrm>
            <a:prstGeom prst="hexagon">
              <a:avLst/>
            </a:prstGeom>
            <a:solidFill>
              <a:srgbClr val="EE91A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4A990577-91C6-0A4A-B62C-EDC6E8C9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405" y="2861383"/>
              <a:ext cx="1744476" cy="311814"/>
            </a:xfrm>
            <a:prstGeom prst="rect">
              <a:avLst/>
            </a:prstGeom>
          </p:spPr>
        </p:pic>
      </p:grpSp>
      <p:pic>
        <p:nvPicPr>
          <p:cNvPr id="600" name="Picture 599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7B0C724-C256-C748-B51D-C1CCCD96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47" t="26074" r="16246" b="61701"/>
          <a:stretch/>
        </p:blipFill>
        <p:spPr>
          <a:xfrm>
            <a:off x="717638" y="1446096"/>
            <a:ext cx="527668" cy="467817"/>
          </a:xfrm>
          <a:prstGeom prst="rect">
            <a:avLst/>
          </a:prstGeom>
        </p:spPr>
      </p:pic>
      <p:sp>
        <p:nvSpPr>
          <p:cNvPr id="601" name="Right Arrow 600">
            <a:extLst>
              <a:ext uri="{FF2B5EF4-FFF2-40B4-BE49-F238E27FC236}">
                <a16:creationId xmlns:a16="http://schemas.microsoft.com/office/drawing/2014/main" id="{ABE3D23B-2B82-DB44-AB5D-DA12A40FA5B1}"/>
              </a:ext>
            </a:extLst>
          </p:cNvPr>
          <p:cNvSpPr/>
          <p:nvPr/>
        </p:nvSpPr>
        <p:spPr>
          <a:xfrm>
            <a:off x="1344066" y="1504026"/>
            <a:ext cx="225058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ight Arrow 601">
            <a:extLst>
              <a:ext uri="{FF2B5EF4-FFF2-40B4-BE49-F238E27FC236}">
                <a16:creationId xmlns:a16="http://schemas.microsoft.com/office/drawing/2014/main" id="{7FCC3537-9392-314F-AAE1-7351644B7022}"/>
              </a:ext>
            </a:extLst>
          </p:cNvPr>
          <p:cNvSpPr/>
          <p:nvPr/>
        </p:nvSpPr>
        <p:spPr>
          <a:xfrm>
            <a:off x="3478001" y="1517207"/>
            <a:ext cx="258847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520491-C721-9147-AB6C-BD272867ECCC}"/>
              </a:ext>
            </a:extLst>
          </p:cNvPr>
          <p:cNvGrpSpPr/>
          <p:nvPr/>
        </p:nvGrpSpPr>
        <p:grpSpPr>
          <a:xfrm>
            <a:off x="5397653" y="1308622"/>
            <a:ext cx="952073" cy="1118569"/>
            <a:chOff x="5708549" y="1710958"/>
            <a:chExt cx="952073" cy="1118569"/>
          </a:xfrm>
        </p:grpSpPr>
        <p:sp>
          <p:nvSpPr>
            <p:cNvPr id="594" name="TextBox 593">
              <a:extLst>
                <a:ext uri="{FF2B5EF4-FFF2-40B4-BE49-F238E27FC236}">
                  <a16:creationId xmlns:a16="http://schemas.microsoft.com/office/drawing/2014/main" id="{2EC7E08D-09D0-8443-B166-6FB1BA9115C7}"/>
                </a:ext>
              </a:extLst>
            </p:cNvPr>
            <p:cNvSpPr txBox="1"/>
            <p:nvPr/>
          </p:nvSpPr>
          <p:spPr>
            <a:xfrm>
              <a:off x="5751586" y="1710958"/>
              <a:ext cx="909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sample</a:t>
              </a: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E985ADE1-B0E9-A84A-9217-65246012C65A}"/>
                </a:ext>
              </a:extLst>
            </p:cNvPr>
            <p:cNvSpPr/>
            <p:nvPr/>
          </p:nvSpPr>
          <p:spPr>
            <a:xfrm>
              <a:off x="6001795" y="2040175"/>
              <a:ext cx="587204" cy="15484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9" name="Picture 68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18147A9-B07E-004C-A1E8-FA21F389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549" y="2254012"/>
              <a:ext cx="575515" cy="5755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7A607-5A7D-2B48-BBEF-331D0AAD1485}"/>
              </a:ext>
            </a:extLst>
          </p:cNvPr>
          <p:cNvGrpSpPr/>
          <p:nvPr/>
        </p:nvGrpSpPr>
        <p:grpSpPr>
          <a:xfrm>
            <a:off x="3898742" y="1136755"/>
            <a:ext cx="1572961" cy="1268940"/>
            <a:chOff x="4237070" y="1593955"/>
            <a:chExt cx="1572961" cy="12689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9A6199-F3D7-5640-BD6C-C8F0A0E27128}"/>
                </a:ext>
              </a:extLst>
            </p:cNvPr>
            <p:cNvGrpSpPr/>
            <p:nvPr/>
          </p:nvGrpSpPr>
          <p:grpSpPr>
            <a:xfrm>
              <a:off x="4237070" y="1593955"/>
              <a:ext cx="1572961" cy="646732"/>
              <a:chOff x="4191099" y="1581177"/>
              <a:chExt cx="1873579" cy="770333"/>
            </a:xfrm>
          </p:grpSpPr>
          <p:pic>
            <p:nvPicPr>
              <p:cNvPr id="603" name="Picture 602">
                <a:extLst>
                  <a:ext uri="{FF2B5EF4-FFF2-40B4-BE49-F238E27FC236}">
                    <a16:creationId xmlns:a16="http://schemas.microsoft.com/office/drawing/2014/main" id="{A9FDE3BE-AE0D-094A-A46C-6B5F7E3E5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1" r="63072" b="-15274"/>
              <a:stretch/>
            </p:blipFill>
            <p:spPr>
              <a:xfrm>
                <a:off x="4191099" y="1581177"/>
                <a:ext cx="1222573" cy="381639"/>
              </a:xfrm>
              <a:prstGeom prst="rect">
                <a:avLst/>
              </a:prstGeom>
            </p:spPr>
          </p:pic>
          <p:pic>
            <p:nvPicPr>
              <p:cNvPr id="681" name="Picture 680">
                <a:extLst>
                  <a:ext uri="{FF2B5EF4-FFF2-40B4-BE49-F238E27FC236}">
                    <a16:creationId xmlns:a16="http://schemas.microsoft.com/office/drawing/2014/main" id="{C352BADA-599E-AE40-8C93-7E1DAEC89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6147" t="-23864" r="1" b="-20999"/>
              <a:stretch/>
            </p:blipFill>
            <p:spPr>
              <a:xfrm>
                <a:off x="4337600" y="1959685"/>
                <a:ext cx="1727078" cy="39182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F97044-1737-894D-A49B-7CE6A073529A}"/>
                </a:ext>
              </a:extLst>
            </p:cNvPr>
            <p:cNvGrpSpPr/>
            <p:nvPr/>
          </p:nvGrpSpPr>
          <p:grpSpPr>
            <a:xfrm>
              <a:off x="4631596" y="2219118"/>
              <a:ext cx="752699" cy="643777"/>
              <a:chOff x="4283187" y="2300972"/>
              <a:chExt cx="752699" cy="643777"/>
            </a:xfrm>
          </p:grpSpPr>
          <p:pic>
            <p:nvPicPr>
              <p:cNvPr id="787" name="Picture 786" descr="Shape&#10;&#10;Description automatically generated">
                <a:extLst>
                  <a:ext uri="{FF2B5EF4-FFF2-40B4-BE49-F238E27FC236}">
                    <a16:creationId xmlns:a16="http://schemas.microsoft.com/office/drawing/2014/main" id="{5C9FD698-9351-904A-81A6-1DE2D1BD1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283187" y="2300972"/>
                <a:ext cx="752699" cy="643777"/>
              </a:xfrm>
              <a:prstGeom prst="rect">
                <a:avLst/>
              </a:prstGeom>
            </p:spPr>
          </p:pic>
          <p:pic>
            <p:nvPicPr>
              <p:cNvPr id="837" name="Picture 836" descr="Chart&#10;&#10;Description automatically generated">
                <a:extLst>
                  <a:ext uri="{FF2B5EF4-FFF2-40B4-BE49-F238E27FC236}">
                    <a16:creationId xmlns:a16="http://schemas.microsoft.com/office/drawing/2014/main" id="{5F920BCE-A3C6-7C42-BCDF-E3BDF1489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4712486" y="2479273"/>
                <a:ext cx="182630" cy="102919"/>
              </a:xfrm>
              <a:prstGeom prst="rect">
                <a:avLst/>
              </a:prstGeom>
            </p:spPr>
          </p:pic>
        </p:grp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CD6FC675-7488-2347-9332-3954C64A9E70}"/>
              </a:ext>
            </a:extLst>
          </p:cNvPr>
          <p:cNvGrpSpPr/>
          <p:nvPr/>
        </p:nvGrpSpPr>
        <p:grpSpPr>
          <a:xfrm>
            <a:off x="1627974" y="976449"/>
            <a:ext cx="1831903" cy="1402578"/>
            <a:chOff x="2331759" y="3100669"/>
            <a:chExt cx="2711641" cy="2076142"/>
          </a:xfrm>
        </p:grpSpPr>
        <p:grpSp>
          <p:nvGrpSpPr>
            <p:cNvPr id="911" name="Group 910">
              <a:extLst>
                <a:ext uri="{FF2B5EF4-FFF2-40B4-BE49-F238E27FC236}">
                  <a16:creationId xmlns:a16="http://schemas.microsoft.com/office/drawing/2014/main" id="{9C63EB18-A02A-6C4E-96F2-E89127C59BC7}"/>
                </a:ext>
              </a:extLst>
            </p:cNvPr>
            <p:cNvGrpSpPr/>
            <p:nvPr/>
          </p:nvGrpSpPr>
          <p:grpSpPr>
            <a:xfrm>
              <a:off x="2331759" y="3100669"/>
              <a:ext cx="2521910" cy="2076142"/>
              <a:chOff x="1067861" y="1577304"/>
              <a:chExt cx="2521910" cy="2076142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957CDC84-2A5F-7B44-987A-F6ABD35318DB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922" name="Group 921">
                  <a:extLst>
                    <a:ext uri="{FF2B5EF4-FFF2-40B4-BE49-F238E27FC236}">
                      <a16:creationId xmlns:a16="http://schemas.microsoft.com/office/drawing/2014/main" id="{E57F9273-F3C0-9049-8158-C914BD1F6CBA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grpSp>
                <p:nvGrpSpPr>
                  <p:cNvPr id="924" name="Group 923">
                    <a:extLst>
                      <a:ext uri="{FF2B5EF4-FFF2-40B4-BE49-F238E27FC236}">
                        <a16:creationId xmlns:a16="http://schemas.microsoft.com/office/drawing/2014/main" id="{D19CED3E-2305-7548-B408-056A4485E4C9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975" name="Oval 974">
                      <a:extLst>
                        <a:ext uri="{FF2B5EF4-FFF2-40B4-BE49-F238E27FC236}">
                          <a16:creationId xmlns:a16="http://schemas.microsoft.com/office/drawing/2014/main" id="{8FC77EB5-FE5E-1846-9826-7B47A9595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976" name="Straight Arrow Connector 975">
                      <a:extLst>
                        <a:ext uri="{FF2B5EF4-FFF2-40B4-BE49-F238E27FC236}">
                          <a16:creationId xmlns:a16="http://schemas.microsoft.com/office/drawing/2014/main" id="{A3EFC91C-72E2-B84D-AC62-92F4A3BA46CD}"/>
                        </a:ext>
                      </a:extLst>
                    </p:cNvPr>
                    <p:cNvCxnSpPr>
                      <a:cxnSpLocks/>
                      <a:stCxn id="964" idx="6"/>
                      <a:endCxn id="975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7" name="Straight Arrow Connector 976">
                      <a:extLst>
                        <a:ext uri="{FF2B5EF4-FFF2-40B4-BE49-F238E27FC236}">
                          <a16:creationId xmlns:a16="http://schemas.microsoft.com/office/drawing/2014/main" id="{E9CB4F8C-73A4-DF42-A404-BED17A7BC69F}"/>
                        </a:ext>
                      </a:extLst>
                    </p:cNvPr>
                    <p:cNvCxnSpPr>
                      <a:cxnSpLocks/>
                      <a:stCxn id="963" idx="6"/>
                      <a:endCxn id="975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8" name="Straight Arrow Connector 977">
                      <a:extLst>
                        <a:ext uri="{FF2B5EF4-FFF2-40B4-BE49-F238E27FC236}">
                          <a16:creationId xmlns:a16="http://schemas.microsoft.com/office/drawing/2014/main" id="{FB121665-7A3A-324F-9A00-D0A2F3044E9C}"/>
                        </a:ext>
                      </a:extLst>
                    </p:cNvPr>
                    <p:cNvCxnSpPr>
                      <a:cxnSpLocks/>
                      <a:stCxn id="962" idx="6"/>
                      <a:endCxn id="975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9" name="Straight Arrow Connector 978">
                      <a:extLst>
                        <a:ext uri="{FF2B5EF4-FFF2-40B4-BE49-F238E27FC236}">
                          <a16:creationId xmlns:a16="http://schemas.microsoft.com/office/drawing/2014/main" id="{9A8ED7C4-4F92-7D4F-8D67-52EFCDA98C8A}"/>
                        </a:ext>
                      </a:extLst>
                    </p:cNvPr>
                    <p:cNvCxnSpPr>
                      <a:cxnSpLocks/>
                      <a:stCxn id="961" idx="6"/>
                      <a:endCxn id="975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5" name="Group 924">
                    <a:extLst>
                      <a:ext uri="{FF2B5EF4-FFF2-40B4-BE49-F238E27FC236}">
                        <a16:creationId xmlns:a16="http://schemas.microsoft.com/office/drawing/2014/main" id="{6E2A066D-D39E-C84B-9089-58FC716EA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970" name="Oval 969">
                      <a:extLst>
                        <a:ext uri="{FF2B5EF4-FFF2-40B4-BE49-F238E27FC236}">
                          <a16:creationId xmlns:a16="http://schemas.microsoft.com/office/drawing/2014/main" id="{A8C03BDC-62BA-3F43-94C7-4384F0157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71" name="Straight Arrow Connector 970">
                      <a:extLst>
                        <a:ext uri="{FF2B5EF4-FFF2-40B4-BE49-F238E27FC236}">
                          <a16:creationId xmlns:a16="http://schemas.microsoft.com/office/drawing/2014/main" id="{4FC80081-1A1D-1344-86DB-3605009CCD4A}"/>
                        </a:ext>
                      </a:extLst>
                    </p:cNvPr>
                    <p:cNvCxnSpPr>
                      <a:cxnSpLocks/>
                      <a:stCxn id="961" idx="6"/>
                      <a:endCxn id="970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2" name="Straight Arrow Connector 971">
                      <a:extLst>
                        <a:ext uri="{FF2B5EF4-FFF2-40B4-BE49-F238E27FC236}">
                          <a16:creationId xmlns:a16="http://schemas.microsoft.com/office/drawing/2014/main" id="{72CBB49F-6D3D-1E44-93AF-82862F92840F}"/>
                        </a:ext>
                      </a:extLst>
                    </p:cNvPr>
                    <p:cNvCxnSpPr>
                      <a:cxnSpLocks/>
                      <a:stCxn id="962" idx="6"/>
                      <a:endCxn id="970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3" name="Straight Arrow Connector 972">
                      <a:extLst>
                        <a:ext uri="{FF2B5EF4-FFF2-40B4-BE49-F238E27FC236}">
                          <a16:creationId xmlns:a16="http://schemas.microsoft.com/office/drawing/2014/main" id="{28D98D92-E719-4F48-9884-26D40C584798}"/>
                        </a:ext>
                      </a:extLst>
                    </p:cNvPr>
                    <p:cNvCxnSpPr>
                      <a:cxnSpLocks/>
                      <a:stCxn id="963" idx="6"/>
                      <a:endCxn id="970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4" name="Straight Arrow Connector 973">
                      <a:extLst>
                        <a:ext uri="{FF2B5EF4-FFF2-40B4-BE49-F238E27FC236}">
                          <a16:creationId xmlns:a16="http://schemas.microsoft.com/office/drawing/2014/main" id="{D6DF8AE9-35D4-E24A-A61B-E81FB12719C0}"/>
                        </a:ext>
                      </a:extLst>
                    </p:cNvPr>
                    <p:cNvCxnSpPr>
                      <a:cxnSpLocks/>
                      <a:stCxn id="964" idx="6"/>
                      <a:endCxn id="970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6" name="Group 925">
                    <a:extLst>
                      <a:ext uri="{FF2B5EF4-FFF2-40B4-BE49-F238E27FC236}">
                        <a16:creationId xmlns:a16="http://schemas.microsoft.com/office/drawing/2014/main" id="{F28F2D30-C42A-7D47-90CA-074B7FC12DC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965" name="Oval 964">
                      <a:extLst>
                        <a:ext uri="{FF2B5EF4-FFF2-40B4-BE49-F238E27FC236}">
                          <a16:creationId xmlns:a16="http://schemas.microsoft.com/office/drawing/2014/main" id="{1298C2B2-9D2C-1D4E-B592-EC8719AA1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6" name="Oval 965">
                      <a:extLst>
                        <a:ext uri="{FF2B5EF4-FFF2-40B4-BE49-F238E27FC236}">
                          <a16:creationId xmlns:a16="http://schemas.microsoft.com/office/drawing/2014/main" id="{6AE2A94A-B4FA-4E4C-8629-6216D7894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7" name="Oval 966">
                      <a:extLst>
                        <a:ext uri="{FF2B5EF4-FFF2-40B4-BE49-F238E27FC236}">
                          <a16:creationId xmlns:a16="http://schemas.microsoft.com/office/drawing/2014/main" id="{0A76D220-E131-424C-9BBD-F5B45404E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8" name="Oval 967">
                      <a:extLst>
                        <a:ext uri="{FF2B5EF4-FFF2-40B4-BE49-F238E27FC236}">
                          <a16:creationId xmlns:a16="http://schemas.microsoft.com/office/drawing/2014/main" id="{DE36F419-869E-CB46-8E1A-9990A1A41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9" name="Oval 968">
                      <a:extLst>
                        <a:ext uri="{FF2B5EF4-FFF2-40B4-BE49-F238E27FC236}">
                          <a16:creationId xmlns:a16="http://schemas.microsoft.com/office/drawing/2014/main" id="{876B0E2C-36DC-524B-A1B7-4872E5D4A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27" name="Group 926">
                    <a:extLst>
                      <a:ext uri="{FF2B5EF4-FFF2-40B4-BE49-F238E27FC236}">
                        <a16:creationId xmlns:a16="http://schemas.microsoft.com/office/drawing/2014/main" id="{26B56B95-AAD4-234F-882D-B3C66A190D15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961" name="Oval 960">
                      <a:extLst>
                        <a:ext uri="{FF2B5EF4-FFF2-40B4-BE49-F238E27FC236}">
                          <a16:creationId xmlns:a16="http://schemas.microsoft.com/office/drawing/2014/main" id="{753CB7E3-8A92-3D45-A9B4-F58B537F1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2" name="Oval 961">
                      <a:extLst>
                        <a:ext uri="{FF2B5EF4-FFF2-40B4-BE49-F238E27FC236}">
                          <a16:creationId xmlns:a16="http://schemas.microsoft.com/office/drawing/2014/main" id="{3F67502B-AB52-2140-9FA0-CE8EDE29A6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3" name="Oval 962">
                      <a:extLst>
                        <a:ext uri="{FF2B5EF4-FFF2-40B4-BE49-F238E27FC236}">
                          <a16:creationId xmlns:a16="http://schemas.microsoft.com/office/drawing/2014/main" id="{FC82230F-DFE6-3B49-95B4-9ABCE74808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4" name="Oval 963">
                      <a:extLst>
                        <a:ext uri="{FF2B5EF4-FFF2-40B4-BE49-F238E27FC236}">
                          <a16:creationId xmlns:a16="http://schemas.microsoft.com/office/drawing/2014/main" id="{355E66AE-CFE3-AF47-9E22-34EFAEA2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28" name="Group 927">
                    <a:extLst>
                      <a:ext uri="{FF2B5EF4-FFF2-40B4-BE49-F238E27FC236}">
                        <a16:creationId xmlns:a16="http://schemas.microsoft.com/office/drawing/2014/main" id="{67A9D6C0-CFFC-744A-8FE1-2E979F53F806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941" name="Straight Arrow Connector 940">
                      <a:extLst>
                        <a:ext uri="{FF2B5EF4-FFF2-40B4-BE49-F238E27FC236}">
                          <a16:creationId xmlns:a16="http://schemas.microsoft.com/office/drawing/2014/main" id="{BEE41F3D-7183-8349-9FE6-76D34ADBF073}"/>
                        </a:ext>
                      </a:extLst>
                    </p:cNvPr>
                    <p:cNvCxnSpPr>
                      <a:stCxn id="965" idx="6"/>
                      <a:endCxn id="961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2" name="Straight Arrow Connector 941">
                      <a:extLst>
                        <a:ext uri="{FF2B5EF4-FFF2-40B4-BE49-F238E27FC236}">
                          <a16:creationId xmlns:a16="http://schemas.microsoft.com/office/drawing/2014/main" id="{C1C48380-4C6A-204A-B72D-D2FE37AB0AD2}"/>
                        </a:ext>
                      </a:extLst>
                    </p:cNvPr>
                    <p:cNvCxnSpPr>
                      <a:cxnSpLocks/>
                      <a:stCxn id="965" idx="6"/>
                      <a:endCxn id="962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3" name="Straight Arrow Connector 942">
                      <a:extLst>
                        <a:ext uri="{FF2B5EF4-FFF2-40B4-BE49-F238E27FC236}">
                          <a16:creationId xmlns:a16="http://schemas.microsoft.com/office/drawing/2014/main" id="{C274408A-4FD6-FC42-84FE-CB753DD40F80}"/>
                        </a:ext>
                      </a:extLst>
                    </p:cNvPr>
                    <p:cNvCxnSpPr>
                      <a:cxnSpLocks/>
                      <a:stCxn id="965" idx="6"/>
                      <a:endCxn id="963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4" name="Straight Arrow Connector 943">
                      <a:extLst>
                        <a:ext uri="{FF2B5EF4-FFF2-40B4-BE49-F238E27FC236}">
                          <a16:creationId xmlns:a16="http://schemas.microsoft.com/office/drawing/2014/main" id="{EE2627F6-426E-914B-8B0A-57E1C669CA0A}"/>
                        </a:ext>
                      </a:extLst>
                    </p:cNvPr>
                    <p:cNvCxnSpPr>
                      <a:cxnSpLocks/>
                      <a:stCxn id="965" idx="6"/>
                      <a:endCxn id="964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5" name="Straight Arrow Connector 944">
                      <a:extLst>
                        <a:ext uri="{FF2B5EF4-FFF2-40B4-BE49-F238E27FC236}">
                          <a16:creationId xmlns:a16="http://schemas.microsoft.com/office/drawing/2014/main" id="{92C2CEC1-BCA3-8146-963D-B012268E3880}"/>
                        </a:ext>
                      </a:extLst>
                    </p:cNvPr>
                    <p:cNvCxnSpPr>
                      <a:cxnSpLocks/>
                      <a:stCxn id="966" idx="6"/>
                      <a:endCxn id="964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6" name="Straight Arrow Connector 945">
                      <a:extLst>
                        <a:ext uri="{FF2B5EF4-FFF2-40B4-BE49-F238E27FC236}">
                          <a16:creationId xmlns:a16="http://schemas.microsoft.com/office/drawing/2014/main" id="{3F679F88-028F-3848-A539-62E557E0F03D}"/>
                        </a:ext>
                      </a:extLst>
                    </p:cNvPr>
                    <p:cNvCxnSpPr>
                      <a:cxnSpLocks/>
                      <a:stCxn id="966" idx="6"/>
                      <a:endCxn id="963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7" name="Straight Arrow Connector 946">
                      <a:extLst>
                        <a:ext uri="{FF2B5EF4-FFF2-40B4-BE49-F238E27FC236}">
                          <a16:creationId xmlns:a16="http://schemas.microsoft.com/office/drawing/2014/main" id="{37F7F74C-1981-4241-8BBB-4F76EAC78D0A}"/>
                        </a:ext>
                      </a:extLst>
                    </p:cNvPr>
                    <p:cNvCxnSpPr>
                      <a:cxnSpLocks/>
                      <a:stCxn id="966" idx="6"/>
                      <a:endCxn id="962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8" name="Straight Arrow Connector 947">
                      <a:extLst>
                        <a:ext uri="{FF2B5EF4-FFF2-40B4-BE49-F238E27FC236}">
                          <a16:creationId xmlns:a16="http://schemas.microsoft.com/office/drawing/2014/main" id="{9EFC1422-A129-EC47-835C-55EDBE2B38BF}"/>
                        </a:ext>
                      </a:extLst>
                    </p:cNvPr>
                    <p:cNvCxnSpPr>
                      <a:cxnSpLocks/>
                      <a:stCxn id="966" idx="6"/>
                      <a:endCxn id="961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9" name="Straight Arrow Connector 948">
                      <a:extLst>
                        <a:ext uri="{FF2B5EF4-FFF2-40B4-BE49-F238E27FC236}">
                          <a16:creationId xmlns:a16="http://schemas.microsoft.com/office/drawing/2014/main" id="{900389FA-F7DD-684D-8196-0239BE86D7C1}"/>
                        </a:ext>
                      </a:extLst>
                    </p:cNvPr>
                    <p:cNvCxnSpPr>
                      <a:cxnSpLocks/>
                      <a:stCxn id="967" idx="6"/>
                      <a:endCxn id="961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0" name="Straight Arrow Connector 949">
                      <a:extLst>
                        <a:ext uri="{FF2B5EF4-FFF2-40B4-BE49-F238E27FC236}">
                          <a16:creationId xmlns:a16="http://schemas.microsoft.com/office/drawing/2014/main" id="{532E9BB0-0A83-1E4C-997A-A7BDFC93186C}"/>
                        </a:ext>
                      </a:extLst>
                    </p:cNvPr>
                    <p:cNvCxnSpPr>
                      <a:cxnSpLocks/>
                      <a:stCxn id="967" idx="6"/>
                      <a:endCxn id="962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1" name="Straight Arrow Connector 950">
                      <a:extLst>
                        <a:ext uri="{FF2B5EF4-FFF2-40B4-BE49-F238E27FC236}">
                          <a16:creationId xmlns:a16="http://schemas.microsoft.com/office/drawing/2014/main" id="{FB0DB9C4-63A6-CA4D-A9CD-B54AC2ADDB3A}"/>
                        </a:ext>
                      </a:extLst>
                    </p:cNvPr>
                    <p:cNvCxnSpPr>
                      <a:cxnSpLocks/>
                      <a:stCxn id="967" idx="6"/>
                      <a:endCxn id="963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2" name="Straight Arrow Connector 951">
                      <a:extLst>
                        <a:ext uri="{FF2B5EF4-FFF2-40B4-BE49-F238E27FC236}">
                          <a16:creationId xmlns:a16="http://schemas.microsoft.com/office/drawing/2014/main" id="{B0A114A9-9C17-9443-97B4-4325F5FF96BF}"/>
                        </a:ext>
                      </a:extLst>
                    </p:cNvPr>
                    <p:cNvCxnSpPr>
                      <a:cxnSpLocks/>
                      <a:stCxn id="967" idx="6"/>
                      <a:endCxn id="964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3" name="Straight Arrow Connector 952">
                      <a:extLst>
                        <a:ext uri="{FF2B5EF4-FFF2-40B4-BE49-F238E27FC236}">
                          <a16:creationId xmlns:a16="http://schemas.microsoft.com/office/drawing/2014/main" id="{2E8BBE0C-12DF-4D44-82D5-FCBA636A1392}"/>
                        </a:ext>
                      </a:extLst>
                    </p:cNvPr>
                    <p:cNvCxnSpPr>
                      <a:cxnSpLocks/>
                      <a:stCxn id="968" idx="6"/>
                      <a:endCxn id="961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4" name="Straight Arrow Connector 953">
                      <a:extLst>
                        <a:ext uri="{FF2B5EF4-FFF2-40B4-BE49-F238E27FC236}">
                          <a16:creationId xmlns:a16="http://schemas.microsoft.com/office/drawing/2014/main" id="{ADDC5BD4-98AB-1C45-B878-B603E3ED3552}"/>
                        </a:ext>
                      </a:extLst>
                    </p:cNvPr>
                    <p:cNvCxnSpPr>
                      <a:cxnSpLocks/>
                      <a:stCxn id="968" idx="6"/>
                      <a:endCxn id="962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5" name="Straight Arrow Connector 954">
                      <a:extLst>
                        <a:ext uri="{FF2B5EF4-FFF2-40B4-BE49-F238E27FC236}">
                          <a16:creationId xmlns:a16="http://schemas.microsoft.com/office/drawing/2014/main" id="{195ADEC1-5CC8-FC40-8309-31A90F956924}"/>
                        </a:ext>
                      </a:extLst>
                    </p:cNvPr>
                    <p:cNvCxnSpPr>
                      <a:cxnSpLocks/>
                      <a:stCxn id="968" idx="6"/>
                      <a:endCxn id="963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6" name="Straight Arrow Connector 955">
                      <a:extLst>
                        <a:ext uri="{FF2B5EF4-FFF2-40B4-BE49-F238E27FC236}">
                          <a16:creationId xmlns:a16="http://schemas.microsoft.com/office/drawing/2014/main" id="{D4956C74-63E3-C848-B4E3-85579C0AB1A1}"/>
                        </a:ext>
                      </a:extLst>
                    </p:cNvPr>
                    <p:cNvCxnSpPr>
                      <a:cxnSpLocks/>
                      <a:stCxn id="968" idx="6"/>
                      <a:endCxn id="964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7" name="Straight Arrow Connector 956">
                      <a:extLst>
                        <a:ext uri="{FF2B5EF4-FFF2-40B4-BE49-F238E27FC236}">
                          <a16:creationId xmlns:a16="http://schemas.microsoft.com/office/drawing/2014/main" id="{BF94A09F-C3DA-D449-A3BB-4E15CEC619B9}"/>
                        </a:ext>
                      </a:extLst>
                    </p:cNvPr>
                    <p:cNvCxnSpPr>
                      <a:cxnSpLocks/>
                      <a:stCxn id="969" idx="6"/>
                      <a:endCxn id="964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8" name="Straight Arrow Connector 957">
                      <a:extLst>
                        <a:ext uri="{FF2B5EF4-FFF2-40B4-BE49-F238E27FC236}">
                          <a16:creationId xmlns:a16="http://schemas.microsoft.com/office/drawing/2014/main" id="{D0D4DFD1-9641-504B-AC04-2EBE7E71609D}"/>
                        </a:ext>
                      </a:extLst>
                    </p:cNvPr>
                    <p:cNvCxnSpPr>
                      <a:cxnSpLocks/>
                      <a:stCxn id="969" idx="6"/>
                      <a:endCxn id="963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9" name="Straight Arrow Connector 958">
                      <a:extLst>
                        <a:ext uri="{FF2B5EF4-FFF2-40B4-BE49-F238E27FC236}">
                          <a16:creationId xmlns:a16="http://schemas.microsoft.com/office/drawing/2014/main" id="{D71D010B-561F-8543-83DA-A9E85211FAAF}"/>
                        </a:ext>
                      </a:extLst>
                    </p:cNvPr>
                    <p:cNvCxnSpPr>
                      <a:cxnSpLocks/>
                      <a:stCxn id="969" idx="6"/>
                      <a:endCxn id="962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0" name="Straight Arrow Connector 959">
                      <a:extLst>
                        <a:ext uri="{FF2B5EF4-FFF2-40B4-BE49-F238E27FC236}">
                          <a16:creationId xmlns:a16="http://schemas.microsoft.com/office/drawing/2014/main" id="{76A04ED8-85B1-454C-8B40-CBE7E8D0FA29}"/>
                        </a:ext>
                      </a:extLst>
                    </p:cNvPr>
                    <p:cNvCxnSpPr>
                      <a:cxnSpLocks/>
                      <a:stCxn id="969" idx="6"/>
                      <a:endCxn id="961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9" name="Group 928">
                    <a:extLst>
                      <a:ext uri="{FF2B5EF4-FFF2-40B4-BE49-F238E27FC236}">
                        <a16:creationId xmlns:a16="http://schemas.microsoft.com/office/drawing/2014/main" id="{12DF94FA-CA19-4E4D-8BE4-5EF50C82F075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939" name="Oval 938">
                      <a:extLst>
                        <a:ext uri="{FF2B5EF4-FFF2-40B4-BE49-F238E27FC236}">
                          <a16:creationId xmlns:a16="http://schemas.microsoft.com/office/drawing/2014/main" id="{82759BB6-889E-3844-936E-24B5077F2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40" name="Oval 939">
                      <a:extLst>
                        <a:ext uri="{FF2B5EF4-FFF2-40B4-BE49-F238E27FC236}">
                          <a16:creationId xmlns:a16="http://schemas.microsoft.com/office/drawing/2014/main" id="{95C967DC-FFDE-554E-983A-8E92147BF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30" name="Group 929">
                    <a:extLst>
                      <a:ext uri="{FF2B5EF4-FFF2-40B4-BE49-F238E27FC236}">
                        <a16:creationId xmlns:a16="http://schemas.microsoft.com/office/drawing/2014/main" id="{6A6BBFF5-2088-BF47-B2F6-9525DEA1E895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931" name="Straight Arrow Connector 930">
                      <a:extLst>
                        <a:ext uri="{FF2B5EF4-FFF2-40B4-BE49-F238E27FC236}">
                          <a16:creationId xmlns:a16="http://schemas.microsoft.com/office/drawing/2014/main" id="{B107D6D5-E0C2-1642-8CEC-0D1EBA867FC8}"/>
                        </a:ext>
                      </a:extLst>
                    </p:cNvPr>
                    <p:cNvCxnSpPr>
                      <a:cxnSpLocks/>
                      <a:stCxn id="961" idx="6"/>
                      <a:endCxn id="939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2" name="Straight Arrow Connector 931">
                      <a:extLst>
                        <a:ext uri="{FF2B5EF4-FFF2-40B4-BE49-F238E27FC236}">
                          <a16:creationId xmlns:a16="http://schemas.microsoft.com/office/drawing/2014/main" id="{BF576E54-676F-3049-B154-6290AA5D076D}"/>
                        </a:ext>
                      </a:extLst>
                    </p:cNvPr>
                    <p:cNvCxnSpPr>
                      <a:cxnSpLocks/>
                      <a:stCxn id="961" idx="6"/>
                      <a:endCxn id="940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Arrow Connector 932">
                      <a:extLst>
                        <a:ext uri="{FF2B5EF4-FFF2-40B4-BE49-F238E27FC236}">
                          <a16:creationId xmlns:a16="http://schemas.microsoft.com/office/drawing/2014/main" id="{82D74BBF-10E4-E748-99D3-E1BCFDC08F20}"/>
                        </a:ext>
                      </a:extLst>
                    </p:cNvPr>
                    <p:cNvCxnSpPr>
                      <a:cxnSpLocks/>
                      <a:stCxn id="962" idx="6"/>
                      <a:endCxn id="940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4" name="Straight Arrow Connector 933">
                      <a:extLst>
                        <a:ext uri="{FF2B5EF4-FFF2-40B4-BE49-F238E27FC236}">
                          <a16:creationId xmlns:a16="http://schemas.microsoft.com/office/drawing/2014/main" id="{8E50A170-0BC6-6B4A-8EEC-C2F1CB941FBA}"/>
                        </a:ext>
                      </a:extLst>
                    </p:cNvPr>
                    <p:cNvCxnSpPr>
                      <a:cxnSpLocks/>
                      <a:stCxn id="962" idx="6"/>
                      <a:endCxn id="939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5" name="Straight Arrow Connector 934">
                      <a:extLst>
                        <a:ext uri="{FF2B5EF4-FFF2-40B4-BE49-F238E27FC236}">
                          <a16:creationId xmlns:a16="http://schemas.microsoft.com/office/drawing/2014/main" id="{62B451D3-EDD7-664D-BA0E-6744CA8D763B}"/>
                        </a:ext>
                      </a:extLst>
                    </p:cNvPr>
                    <p:cNvCxnSpPr>
                      <a:cxnSpLocks/>
                      <a:stCxn id="963" idx="6"/>
                      <a:endCxn id="939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6" name="Straight Arrow Connector 935">
                      <a:extLst>
                        <a:ext uri="{FF2B5EF4-FFF2-40B4-BE49-F238E27FC236}">
                          <a16:creationId xmlns:a16="http://schemas.microsoft.com/office/drawing/2014/main" id="{DB33E353-6035-A541-9194-4B7B327F5AB7}"/>
                        </a:ext>
                      </a:extLst>
                    </p:cNvPr>
                    <p:cNvCxnSpPr>
                      <a:cxnSpLocks/>
                      <a:stCxn id="963" idx="6"/>
                      <a:endCxn id="940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7" name="Straight Arrow Connector 936">
                      <a:extLst>
                        <a:ext uri="{FF2B5EF4-FFF2-40B4-BE49-F238E27FC236}">
                          <a16:creationId xmlns:a16="http://schemas.microsoft.com/office/drawing/2014/main" id="{3FDF1BD4-F4CE-1C41-98CE-576C5006EA6C}"/>
                        </a:ext>
                      </a:extLst>
                    </p:cNvPr>
                    <p:cNvCxnSpPr>
                      <a:cxnSpLocks/>
                      <a:stCxn id="964" idx="6"/>
                      <a:endCxn id="939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8" name="Straight Arrow Connector 937">
                      <a:extLst>
                        <a:ext uri="{FF2B5EF4-FFF2-40B4-BE49-F238E27FC236}">
                          <a16:creationId xmlns:a16="http://schemas.microsoft.com/office/drawing/2014/main" id="{54345679-8C71-5445-B201-02221C65F9BF}"/>
                        </a:ext>
                      </a:extLst>
                    </p:cNvPr>
                    <p:cNvCxnSpPr>
                      <a:cxnSpLocks/>
                      <a:stCxn id="964" idx="6"/>
                      <a:endCxn id="940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923" name="Picture 922">
                  <a:extLst>
                    <a:ext uri="{FF2B5EF4-FFF2-40B4-BE49-F238E27FC236}">
                      <a16:creationId xmlns:a16="http://schemas.microsoft.com/office/drawing/2014/main" id="{C6FE1D43-F480-4E4C-B797-77ABF7D5F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918" name="Picture 917">
                <a:extLst>
                  <a:ext uri="{FF2B5EF4-FFF2-40B4-BE49-F238E27FC236}">
                    <a16:creationId xmlns:a16="http://schemas.microsoft.com/office/drawing/2014/main" id="{9A62B947-DBDB-6D4E-9C72-F2F09B582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919" name="Picture 918">
                <a:extLst>
                  <a:ext uri="{FF2B5EF4-FFF2-40B4-BE49-F238E27FC236}">
                    <a16:creationId xmlns:a16="http://schemas.microsoft.com/office/drawing/2014/main" id="{40088F26-F63E-8F4A-858B-9C103CCA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920" name="Picture 919">
                <a:extLst>
                  <a:ext uri="{FF2B5EF4-FFF2-40B4-BE49-F238E27FC236}">
                    <a16:creationId xmlns:a16="http://schemas.microsoft.com/office/drawing/2014/main" id="{B11A3C86-25DB-0C40-BDB3-E4F7D6BD2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921" name="Picture 920">
                <a:extLst>
                  <a:ext uri="{FF2B5EF4-FFF2-40B4-BE49-F238E27FC236}">
                    <a16:creationId xmlns:a16="http://schemas.microsoft.com/office/drawing/2014/main" id="{E925D15C-1EE0-A543-9959-56C6F3A99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5AE0F0D2-AE99-3247-AA1B-FE7B2D8B8D70}"/>
                </a:ext>
              </a:extLst>
            </p:cNvPr>
            <p:cNvGrpSpPr/>
            <p:nvPr/>
          </p:nvGrpSpPr>
          <p:grpSpPr>
            <a:xfrm>
              <a:off x="3846945" y="3308300"/>
              <a:ext cx="1196455" cy="1602844"/>
              <a:chOff x="5016042" y="2994804"/>
              <a:chExt cx="1196455" cy="1602844"/>
            </a:xfrm>
          </p:grpSpPr>
          <p:sp>
            <p:nvSpPr>
              <p:cNvPr id="913" name="Rounded Rectangle 912">
                <a:extLst>
                  <a:ext uri="{FF2B5EF4-FFF2-40B4-BE49-F238E27FC236}">
                    <a16:creationId xmlns:a16="http://schemas.microsoft.com/office/drawing/2014/main" id="{624AE779-6685-8448-A175-AF7A0121D3E5}"/>
                  </a:ext>
                </a:extLst>
              </p:cNvPr>
              <p:cNvSpPr/>
              <p:nvPr/>
            </p:nvSpPr>
            <p:spPr>
              <a:xfrm>
                <a:off x="5077285" y="3312286"/>
                <a:ext cx="459793" cy="1272809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14" name="Picture 913">
                <a:extLst>
                  <a:ext uri="{FF2B5EF4-FFF2-40B4-BE49-F238E27FC236}">
                    <a16:creationId xmlns:a16="http://schemas.microsoft.com/office/drawing/2014/main" id="{262A885C-159F-8F49-9141-A5225441F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6042" y="2994804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915" name="Picture 914">
                <a:extLst>
                  <a:ext uri="{FF2B5EF4-FFF2-40B4-BE49-F238E27FC236}">
                    <a16:creationId xmlns:a16="http://schemas.microsoft.com/office/drawing/2014/main" id="{6B2CA609-D48F-AB49-AE02-81F25E72D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2885" y="2995871"/>
                <a:ext cx="579612" cy="262205"/>
              </a:xfrm>
              <a:prstGeom prst="rect">
                <a:avLst/>
              </a:prstGeom>
            </p:spPr>
          </p:pic>
          <p:sp>
            <p:nvSpPr>
              <p:cNvPr id="916" name="Rounded Rectangle 915">
                <a:extLst>
                  <a:ext uri="{FF2B5EF4-FFF2-40B4-BE49-F238E27FC236}">
                    <a16:creationId xmlns:a16="http://schemas.microsoft.com/office/drawing/2014/main" id="{45260FDE-E7D7-FD47-9A62-03EB1A05F58E}"/>
                  </a:ext>
                </a:extLst>
              </p:cNvPr>
              <p:cNvSpPr/>
              <p:nvPr/>
            </p:nvSpPr>
            <p:spPr>
              <a:xfrm>
                <a:off x="5594372" y="3312286"/>
                <a:ext cx="473541" cy="128536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D712F-DE52-FC44-853A-018419CF4A5F}"/>
              </a:ext>
            </a:extLst>
          </p:cNvPr>
          <p:cNvGrpSpPr/>
          <p:nvPr/>
        </p:nvGrpSpPr>
        <p:grpSpPr>
          <a:xfrm>
            <a:off x="6662845" y="851562"/>
            <a:ext cx="2413010" cy="1588985"/>
            <a:chOff x="6662845" y="1244754"/>
            <a:chExt cx="2413010" cy="15889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E545DF-9B1F-3842-9098-3E5A2675A88A}"/>
                </a:ext>
              </a:extLst>
            </p:cNvPr>
            <p:cNvGrpSpPr/>
            <p:nvPr/>
          </p:nvGrpSpPr>
          <p:grpSpPr>
            <a:xfrm>
              <a:off x="6662845" y="1244754"/>
              <a:ext cx="2413010" cy="1588985"/>
              <a:chOff x="6662845" y="1244754"/>
              <a:chExt cx="2413010" cy="1588985"/>
            </a:xfrm>
          </p:grpSpPr>
          <p:pic>
            <p:nvPicPr>
              <p:cNvPr id="593" name="Picture 592" descr="Diagram&#10;&#10;Description automatically generated">
                <a:extLst>
                  <a:ext uri="{FF2B5EF4-FFF2-40B4-BE49-F238E27FC236}">
                    <a16:creationId xmlns:a16="http://schemas.microsoft.com/office/drawing/2014/main" id="{B9A26404-A1BB-6F44-81A2-2F74BB5E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53992"/>
              <a:stretch/>
            </p:blipFill>
            <p:spPr>
              <a:xfrm>
                <a:off x="7177111" y="1244754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EB3B1F92-8D79-E741-8B0E-E07F00165281}"/>
                  </a:ext>
                </a:extLst>
              </p:cNvPr>
              <p:cNvGrpSpPr/>
              <p:nvPr/>
            </p:nvGrpSpPr>
            <p:grpSpPr>
              <a:xfrm>
                <a:off x="6938110" y="1859547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3A201CDE-1A4F-8E49-898C-198A1A415A1D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8038008E-79F3-9147-B256-4A7DCAC55CDF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96" name="Picture 595">
                <a:extLst>
                  <a:ext uri="{FF2B5EF4-FFF2-40B4-BE49-F238E27FC236}">
                    <a16:creationId xmlns:a16="http://schemas.microsoft.com/office/drawing/2014/main" id="{767EB55A-6B67-A445-ADB3-878BF0ED7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62845" y="1932494"/>
                <a:ext cx="215900" cy="330200"/>
              </a:xfrm>
              <a:prstGeom prst="rect">
                <a:avLst/>
              </a:prstGeom>
            </p:spPr>
          </p:pic>
          <p:pic>
            <p:nvPicPr>
              <p:cNvPr id="590" name="Picture 589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FF2C0CB7-A862-0142-9FBE-69685BA160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47" t="26074" r="16246" b="61701"/>
              <a:stretch/>
            </p:blipFill>
            <p:spPr>
              <a:xfrm>
                <a:off x="8525150" y="1857675"/>
                <a:ext cx="530018" cy="469900"/>
              </a:xfrm>
              <a:prstGeom prst="rect">
                <a:avLst/>
              </a:prstGeom>
            </p:spPr>
          </p:pic>
          <p:pic>
            <p:nvPicPr>
              <p:cNvPr id="591" name="Picture 590">
                <a:extLst>
                  <a:ext uri="{FF2B5EF4-FFF2-40B4-BE49-F238E27FC236}">
                    <a16:creationId xmlns:a16="http://schemas.microsoft.com/office/drawing/2014/main" id="{237DECBF-9D8A-BF46-9527-41B736605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20269" y="1335520"/>
                <a:ext cx="655586" cy="319167"/>
              </a:xfrm>
              <a:prstGeom prst="rect">
                <a:avLst/>
              </a:prstGeom>
            </p:spPr>
          </p:pic>
          <p:pic>
            <p:nvPicPr>
              <p:cNvPr id="592" name="Picture 591">
                <a:extLst>
                  <a:ext uri="{FF2B5EF4-FFF2-40B4-BE49-F238E27FC236}">
                    <a16:creationId xmlns:a16="http://schemas.microsoft.com/office/drawing/2014/main" id="{81A82932-B156-6A45-B278-045807671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78634" y="1455016"/>
                <a:ext cx="271726" cy="217381"/>
              </a:xfrm>
              <a:prstGeom prst="rect">
                <a:avLst/>
              </a:prstGeom>
            </p:spPr>
          </p:pic>
        </p:grpSp>
        <p:sp>
          <p:nvSpPr>
            <p:cNvPr id="980" name="Right Arrow 979">
              <a:extLst>
                <a:ext uri="{FF2B5EF4-FFF2-40B4-BE49-F238E27FC236}">
                  <a16:creationId xmlns:a16="http://schemas.microsoft.com/office/drawing/2014/main" id="{A522927D-98B9-524D-AE2A-DDA8F0B3F74F}"/>
                </a:ext>
              </a:extLst>
            </p:cNvPr>
            <p:cNvSpPr/>
            <p:nvPr/>
          </p:nvSpPr>
          <p:spPr>
            <a:xfrm>
              <a:off x="8308307" y="1901255"/>
              <a:ext cx="175383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AA4584-7E9B-9741-B97A-6E30B7A5F93A}"/>
              </a:ext>
            </a:extLst>
          </p:cNvPr>
          <p:cNvGrpSpPr/>
          <p:nvPr/>
        </p:nvGrpSpPr>
        <p:grpSpPr>
          <a:xfrm>
            <a:off x="3931920" y="2143135"/>
            <a:ext cx="4718304" cy="624337"/>
            <a:chOff x="3931920" y="2527183"/>
            <a:chExt cx="4718304" cy="624337"/>
          </a:xfrm>
        </p:grpSpPr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CFC2DAC8-3FF2-F44C-A8D2-C14AE3F37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772833" y="2688912"/>
              <a:ext cx="622318" cy="462608"/>
            </a:xfrm>
            <a:prstGeom prst="rect">
              <a:avLst/>
            </a:prstGeom>
          </p:spPr>
        </p:pic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CB5F0C9-7388-8B4D-A603-BCDE2FE4870B}"/>
                </a:ext>
              </a:extLst>
            </p:cNvPr>
            <p:cNvSpPr/>
            <p:nvPr/>
          </p:nvSpPr>
          <p:spPr>
            <a:xfrm>
              <a:off x="5971032" y="2527183"/>
              <a:ext cx="1527048" cy="252593"/>
            </a:xfrm>
            <a:custGeom>
              <a:avLst/>
              <a:gdLst>
                <a:gd name="connsiteX0" fmla="*/ 1527048 w 1527048"/>
                <a:gd name="connsiteY0" fmla="*/ 252593 h 252593"/>
                <a:gd name="connsiteX1" fmla="*/ 987552 w 1527048"/>
                <a:gd name="connsiteY1" fmla="*/ 14849 h 252593"/>
                <a:gd name="connsiteX2" fmla="*/ 0 w 1527048"/>
                <a:gd name="connsiteY2" fmla="*/ 23993 h 25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048" h="252593">
                  <a:moveTo>
                    <a:pt x="1527048" y="252593"/>
                  </a:moveTo>
                  <a:cubicBezTo>
                    <a:pt x="1384554" y="152771"/>
                    <a:pt x="1242060" y="52949"/>
                    <a:pt x="987552" y="14849"/>
                  </a:cubicBezTo>
                  <a:cubicBezTo>
                    <a:pt x="733044" y="-23251"/>
                    <a:pt x="205740" y="23993"/>
                    <a:pt x="0" y="23993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48E90BF-ECEC-5B4A-A79E-B944067D2226}"/>
                </a:ext>
              </a:extLst>
            </p:cNvPr>
            <p:cNvSpPr/>
            <p:nvPr/>
          </p:nvSpPr>
          <p:spPr>
            <a:xfrm>
              <a:off x="3931920" y="2560320"/>
              <a:ext cx="1490472" cy="0"/>
            </a:xfrm>
            <a:custGeom>
              <a:avLst/>
              <a:gdLst>
                <a:gd name="connsiteX0" fmla="*/ 1490472 w 1490472"/>
                <a:gd name="connsiteY0" fmla="*/ 0 h 0"/>
                <a:gd name="connsiteX1" fmla="*/ 0 w 149047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0472">
                  <a:moveTo>
                    <a:pt x="1490472" y="0"/>
                  </a:moveTo>
                  <a:lnTo>
                    <a:pt x="0" y="0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35E97DE-C50F-2845-8751-95AAA9B06C46}"/>
                </a:ext>
              </a:extLst>
            </p:cNvPr>
            <p:cNvSpPr/>
            <p:nvPr/>
          </p:nvSpPr>
          <p:spPr>
            <a:xfrm>
              <a:off x="7534656" y="2816352"/>
              <a:ext cx="1115568" cy="182880"/>
            </a:xfrm>
            <a:custGeom>
              <a:avLst/>
              <a:gdLst>
                <a:gd name="connsiteX0" fmla="*/ 1115568 w 1115568"/>
                <a:gd name="connsiteY0" fmla="*/ 182880 h 182880"/>
                <a:gd name="connsiteX1" fmla="*/ 539496 w 1115568"/>
                <a:gd name="connsiteY1" fmla="*/ 164592 h 182880"/>
                <a:gd name="connsiteX2" fmla="*/ 0 w 1115568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568" h="182880">
                  <a:moveTo>
                    <a:pt x="1115568" y="182880"/>
                  </a:moveTo>
                  <a:lnTo>
                    <a:pt x="539496" y="164592"/>
                  </a:lnTo>
                  <a:cubicBezTo>
                    <a:pt x="353568" y="134112"/>
                    <a:pt x="176784" y="67056"/>
                    <a:pt x="0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BF47C6-E5E6-0B4B-9989-5B8BE29EB929}"/>
              </a:ext>
            </a:extLst>
          </p:cNvPr>
          <p:cNvGrpSpPr/>
          <p:nvPr/>
        </p:nvGrpSpPr>
        <p:grpSpPr>
          <a:xfrm>
            <a:off x="3711563" y="1878164"/>
            <a:ext cx="2991112" cy="1319425"/>
            <a:chOff x="3711563" y="2262212"/>
            <a:chExt cx="2991112" cy="13194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6CC7EDA-C8AA-9A40-B2CC-1A8D5E8D4708}"/>
                </a:ext>
              </a:extLst>
            </p:cNvPr>
            <p:cNvGrpSpPr/>
            <p:nvPr/>
          </p:nvGrpSpPr>
          <p:grpSpPr>
            <a:xfrm>
              <a:off x="4533368" y="2262212"/>
              <a:ext cx="928906" cy="741837"/>
              <a:chOff x="4488150" y="2309350"/>
              <a:chExt cx="928906" cy="741837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5D97C26-559F-AB47-8AF1-5C85920EAD3E}"/>
                  </a:ext>
                </a:extLst>
              </p:cNvPr>
              <p:cNvCxnSpPr/>
              <p:nvPr/>
            </p:nvCxnSpPr>
            <p:spPr>
              <a:xfrm>
                <a:off x="4488150" y="2309350"/>
                <a:ext cx="928906" cy="68988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Connector 982">
                <a:extLst>
                  <a:ext uri="{FF2B5EF4-FFF2-40B4-BE49-F238E27FC236}">
                    <a16:creationId xmlns:a16="http://schemas.microsoft.com/office/drawing/2014/main" id="{D6EC888A-F84B-CB41-BA74-5E15771B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3096" y="2313442"/>
                <a:ext cx="804557" cy="737745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8F5C6B-BBB9-E34F-8920-4467911EBD6F}"/>
                </a:ext>
              </a:extLst>
            </p:cNvPr>
            <p:cNvSpPr txBox="1"/>
            <p:nvPr/>
          </p:nvSpPr>
          <p:spPr>
            <a:xfrm>
              <a:off x="3711563" y="2935306"/>
              <a:ext cx="2991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Sampling is not differentiable!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No grads!</a:t>
              </a:r>
            </a:p>
          </p:txBody>
        </p:sp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02B79907-DD3D-BB4B-A32E-D52AF15E7FD4}"/>
              </a:ext>
            </a:extLst>
          </p:cNvPr>
          <p:cNvGrpSpPr/>
          <p:nvPr/>
        </p:nvGrpSpPr>
        <p:grpSpPr>
          <a:xfrm>
            <a:off x="2118360" y="2319528"/>
            <a:ext cx="1783080" cy="648561"/>
            <a:chOff x="1965960" y="2551176"/>
            <a:chExt cx="1783080" cy="648561"/>
          </a:xfrm>
        </p:grpSpPr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A2841C0F-C475-7240-BFF5-21ACE446CAFC}"/>
                </a:ext>
              </a:extLst>
            </p:cNvPr>
            <p:cNvSpPr/>
            <p:nvPr/>
          </p:nvSpPr>
          <p:spPr>
            <a:xfrm>
              <a:off x="1965960" y="2551176"/>
              <a:ext cx="1783080" cy="265176"/>
            </a:xfrm>
            <a:custGeom>
              <a:avLst/>
              <a:gdLst>
                <a:gd name="connsiteX0" fmla="*/ 1783080 w 1783080"/>
                <a:gd name="connsiteY0" fmla="*/ 0 h 265176"/>
                <a:gd name="connsiteX1" fmla="*/ 393192 w 1783080"/>
                <a:gd name="connsiteY1" fmla="*/ 182880 h 265176"/>
                <a:gd name="connsiteX2" fmla="*/ 0 w 1783080"/>
                <a:gd name="connsiteY2" fmla="*/ 265176 h 26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080" h="265176">
                  <a:moveTo>
                    <a:pt x="1783080" y="0"/>
                  </a:moveTo>
                  <a:lnTo>
                    <a:pt x="393192" y="182880"/>
                  </a:lnTo>
                  <a:cubicBezTo>
                    <a:pt x="96012" y="227076"/>
                    <a:pt x="48006" y="246126"/>
                    <a:pt x="0" y="265176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8" name="Picture 997">
              <a:extLst>
                <a:ext uri="{FF2B5EF4-FFF2-40B4-BE49-F238E27FC236}">
                  <a16:creationId xmlns:a16="http://schemas.microsoft.com/office/drawing/2014/main" id="{634D00FF-641B-DC45-8B20-55539878B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491516" y="2773487"/>
              <a:ext cx="457063" cy="4262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CD7BC2-DD1B-DF4B-8B26-C53F60309414}"/>
              </a:ext>
            </a:extLst>
          </p:cNvPr>
          <p:cNvGrpSpPr/>
          <p:nvPr/>
        </p:nvGrpSpPr>
        <p:grpSpPr>
          <a:xfrm>
            <a:off x="698421" y="4314522"/>
            <a:ext cx="9985717" cy="2260014"/>
            <a:chOff x="698421" y="4314522"/>
            <a:chExt cx="9985717" cy="226001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83A13D3-0D64-E341-9B6F-9F8797AD5B4C}"/>
                </a:ext>
              </a:extLst>
            </p:cNvPr>
            <p:cNvGrpSpPr/>
            <p:nvPr/>
          </p:nvGrpSpPr>
          <p:grpSpPr>
            <a:xfrm>
              <a:off x="8662384" y="5161253"/>
              <a:ext cx="2021754" cy="1117681"/>
              <a:chOff x="8662384" y="4585181"/>
              <a:chExt cx="2021754" cy="1117681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16CA3EEE-DE60-C44F-AB38-C58BA7342E31}"/>
                  </a:ext>
                </a:extLst>
              </p:cNvPr>
              <p:cNvGrpSpPr/>
              <p:nvPr/>
            </p:nvGrpSpPr>
            <p:grpSpPr>
              <a:xfrm>
                <a:off x="9024199" y="4585181"/>
                <a:ext cx="938953" cy="720092"/>
                <a:chOff x="10250146" y="2137803"/>
                <a:chExt cx="938953" cy="720092"/>
              </a:xfrm>
            </p:grpSpPr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A484C32D-F42D-8340-8115-1CBD693BA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50146" y="2137803"/>
                  <a:ext cx="925966" cy="0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59D83B99-CE05-9146-94F5-636F061B0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9099" y="2148481"/>
                  <a:ext cx="0" cy="709414"/>
                </a:xfrm>
                <a:prstGeom prst="line">
                  <a:avLst/>
                </a:prstGeom>
                <a:ln w="12700">
                  <a:prstDash val="dash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06313ADA-64C1-1B41-9FE6-71A1CE47D891}"/>
                  </a:ext>
                </a:extLst>
              </p:cNvPr>
              <p:cNvGrpSpPr/>
              <p:nvPr/>
            </p:nvGrpSpPr>
            <p:grpSpPr>
              <a:xfrm>
                <a:off x="8662384" y="5297921"/>
                <a:ext cx="2021754" cy="404941"/>
                <a:chOff x="9621088" y="2818086"/>
                <a:chExt cx="2021754" cy="404941"/>
              </a:xfrm>
            </p:grpSpPr>
            <p:sp>
              <p:nvSpPr>
                <p:cNvPr id="686" name="Hexagon 685">
                  <a:extLst>
                    <a:ext uri="{FF2B5EF4-FFF2-40B4-BE49-F238E27FC236}">
                      <a16:creationId xmlns:a16="http://schemas.microsoft.com/office/drawing/2014/main" id="{39B417FE-56B1-924A-A602-4448A6D68FB1}"/>
                    </a:ext>
                  </a:extLst>
                </p:cNvPr>
                <p:cNvSpPr/>
                <p:nvPr/>
              </p:nvSpPr>
              <p:spPr>
                <a:xfrm>
                  <a:off x="9621088" y="2818086"/>
                  <a:ext cx="2021754" cy="404941"/>
                </a:xfrm>
                <a:prstGeom prst="hexagon">
                  <a:avLst/>
                </a:prstGeom>
                <a:solidFill>
                  <a:srgbClr val="EE91AC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87" name="Picture 686">
                  <a:extLst>
                    <a:ext uri="{FF2B5EF4-FFF2-40B4-BE49-F238E27FC236}">
                      <a16:creationId xmlns:a16="http://schemas.microsoft.com/office/drawing/2014/main" id="{38F38BFE-5E9B-3F4B-A6C8-D0766876A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1405" y="2861383"/>
                  <a:ext cx="1744476" cy="3118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06B2BCF-E66E-C34C-B6EE-401C0513EE13}"/>
                </a:ext>
              </a:extLst>
            </p:cNvPr>
            <p:cNvGrpSpPr/>
            <p:nvPr/>
          </p:nvGrpSpPr>
          <p:grpSpPr>
            <a:xfrm>
              <a:off x="698421" y="4445406"/>
              <a:ext cx="2764274" cy="1402578"/>
              <a:chOff x="698421" y="3869334"/>
              <a:chExt cx="2764274" cy="1402578"/>
            </a:xfrm>
          </p:grpSpPr>
          <p:pic>
            <p:nvPicPr>
              <p:cNvPr id="702" name="Picture 701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3A28B1C0-A23A-5348-9325-9F6DDB363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47" t="26074" r="16246" b="61701"/>
              <a:stretch/>
            </p:blipFill>
            <p:spPr>
              <a:xfrm>
                <a:off x="698421" y="4351272"/>
                <a:ext cx="527668" cy="467817"/>
              </a:xfrm>
              <a:prstGeom prst="rect">
                <a:avLst/>
              </a:prstGeom>
            </p:spPr>
          </p:pic>
          <p:sp>
            <p:nvSpPr>
              <p:cNvPr id="703" name="Right Arrow 702">
                <a:extLst>
                  <a:ext uri="{FF2B5EF4-FFF2-40B4-BE49-F238E27FC236}">
                    <a16:creationId xmlns:a16="http://schemas.microsoft.com/office/drawing/2014/main" id="{43750F81-B3DE-DC4A-88B4-EB6DBB135709}"/>
                  </a:ext>
                </a:extLst>
              </p:cNvPr>
              <p:cNvSpPr/>
              <p:nvPr/>
            </p:nvSpPr>
            <p:spPr>
              <a:xfrm>
                <a:off x="1324849" y="4409202"/>
                <a:ext cx="225058" cy="373315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C82165F2-A9F8-2E42-B3A7-10BF19848E43}"/>
                  </a:ext>
                </a:extLst>
              </p:cNvPr>
              <p:cNvGrpSpPr/>
              <p:nvPr/>
            </p:nvGrpSpPr>
            <p:grpSpPr>
              <a:xfrm>
                <a:off x="1630792" y="3869334"/>
                <a:ext cx="1831903" cy="1402578"/>
                <a:chOff x="2331759" y="3100669"/>
                <a:chExt cx="2711641" cy="2076142"/>
              </a:xfrm>
            </p:grpSpPr>
            <p:grpSp>
              <p:nvGrpSpPr>
                <p:cNvPr id="841" name="Group 840">
                  <a:extLst>
                    <a:ext uri="{FF2B5EF4-FFF2-40B4-BE49-F238E27FC236}">
                      <a16:creationId xmlns:a16="http://schemas.microsoft.com/office/drawing/2014/main" id="{E0268002-8BB0-C24C-9E59-29097CFD74C0}"/>
                    </a:ext>
                  </a:extLst>
                </p:cNvPr>
                <p:cNvGrpSpPr/>
                <p:nvPr/>
              </p:nvGrpSpPr>
              <p:grpSpPr>
                <a:xfrm>
                  <a:off x="2331759" y="3100669"/>
                  <a:ext cx="2521910" cy="2076142"/>
                  <a:chOff x="1067861" y="1577304"/>
                  <a:chExt cx="2521910" cy="2076142"/>
                </a:xfrm>
              </p:grpSpPr>
              <p:grpSp>
                <p:nvGrpSpPr>
                  <p:cNvPr id="847" name="Group 846">
                    <a:extLst>
                      <a:ext uri="{FF2B5EF4-FFF2-40B4-BE49-F238E27FC236}">
                        <a16:creationId xmlns:a16="http://schemas.microsoft.com/office/drawing/2014/main" id="{24F868FF-2CA7-9049-8F58-8EDA564501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7861" y="1577304"/>
                    <a:ext cx="2521910" cy="2076142"/>
                    <a:chOff x="1067861" y="1577304"/>
                    <a:chExt cx="2521910" cy="2076142"/>
                  </a:xfrm>
                </p:grpSpPr>
                <p:grpSp>
                  <p:nvGrpSpPr>
                    <p:cNvPr id="852" name="Group 851">
                      <a:extLst>
                        <a:ext uri="{FF2B5EF4-FFF2-40B4-BE49-F238E27FC236}">
                          <a16:creationId xmlns:a16="http://schemas.microsoft.com/office/drawing/2014/main" id="{FF3985AF-58E3-E24C-ADC1-F791750903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7861" y="1625361"/>
                      <a:ext cx="2521910" cy="2028085"/>
                      <a:chOff x="1484940" y="959424"/>
                      <a:chExt cx="2521910" cy="2028085"/>
                    </a:xfrm>
                  </p:grpSpPr>
                  <p:grpSp>
                    <p:nvGrpSpPr>
                      <p:cNvPr id="854" name="Group 853">
                        <a:extLst>
                          <a:ext uri="{FF2B5EF4-FFF2-40B4-BE49-F238E27FC236}">
                            <a16:creationId xmlns:a16="http://schemas.microsoft.com/office/drawing/2014/main" id="{6FEE9138-3884-A24E-966D-2CCD0FAEC3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1789" y="1368447"/>
                        <a:ext cx="1430509" cy="1301256"/>
                        <a:chOff x="2561789" y="1368447"/>
                        <a:chExt cx="1430509" cy="1301256"/>
                      </a:xfrm>
                    </p:grpSpPr>
                    <p:sp>
                      <p:nvSpPr>
                        <p:cNvPr id="905" name="Oval 904">
                          <a:extLst>
                            <a:ext uri="{FF2B5EF4-FFF2-40B4-BE49-F238E27FC236}">
                              <a16:creationId xmlns:a16="http://schemas.microsoft.com/office/drawing/2014/main" id="{3D307E09-C97A-B344-A1DF-1FBB2059B1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97814" y="1526028"/>
                          <a:ext cx="394484" cy="394484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cxnSp>
                      <p:nvCxnSpPr>
                        <p:cNvPr id="906" name="Straight Arrow Connector 905">
                          <a:extLst>
                            <a:ext uri="{FF2B5EF4-FFF2-40B4-BE49-F238E27FC236}">
                              <a16:creationId xmlns:a16="http://schemas.microsoft.com/office/drawing/2014/main" id="{05C15C5A-48AC-6342-9817-B686214AD162}"/>
                            </a:ext>
                          </a:extLst>
                        </p:cNvPr>
                        <p:cNvCxnSpPr>
                          <a:cxnSpLocks/>
                          <a:stCxn id="894" idx="6"/>
                          <a:endCxn id="905" idx="2"/>
                        </p:cNvCxnSpPr>
                        <p:nvPr/>
                      </p:nvCxnSpPr>
                      <p:spPr>
                        <a:xfrm flipV="1">
                          <a:off x="2561789" y="1723270"/>
                          <a:ext cx="1036025" cy="946433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7" name="Straight Arrow Connector 906">
                          <a:extLst>
                            <a:ext uri="{FF2B5EF4-FFF2-40B4-BE49-F238E27FC236}">
                              <a16:creationId xmlns:a16="http://schemas.microsoft.com/office/drawing/2014/main" id="{039EABFE-E9A1-8844-AD8F-C668A5D6D000}"/>
                            </a:ext>
                          </a:extLst>
                        </p:cNvPr>
                        <p:cNvCxnSpPr>
                          <a:cxnSpLocks/>
                          <a:stCxn id="893" idx="6"/>
                          <a:endCxn id="905" idx="2"/>
                        </p:cNvCxnSpPr>
                        <p:nvPr/>
                      </p:nvCxnSpPr>
                      <p:spPr>
                        <a:xfrm flipV="1">
                          <a:off x="2561789" y="1723270"/>
                          <a:ext cx="1036025" cy="512681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8" name="Straight Arrow Connector 907">
                          <a:extLst>
                            <a:ext uri="{FF2B5EF4-FFF2-40B4-BE49-F238E27FC236}">
                              <a16:creationId xmlns:a16="http://schemas.microsoft.com/office/drawing/2014/main" id="{BA7BE1DD-52DD-B441-A199-4651272FACE4}"/>
                            </a:ext>
                          </a:extLst>
                        </p:cNvPr>
                        <p:cNvCxnSpPr>
                          <a:cxnSpLocks/>
                          <a:stCxn id="892" idx="6"/>
                          <a:endCxn id="905" idx="2"/>
                        </p:cNvCxnSpPr>
                        <p:nvPr/>
                      </p:nvCxnSpPr>
                      <p:spPr>
                        <a:xfrm flipV="1">
                          <a:off x="2561789" y="1723270"/>
                          <a:ext cx="1036025" cy="78929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9" name="Straight Arrow Connector 908">
                          <a:extLst>
                            <a:ext uri="{FF2B5EF4-FFF2-40B4-BE49-F238E27FC236}">
                              <a16:creationId xmlns:a16="http://schemas.microsoft.com/office/drawing/2014/main" id="{EA50241F-A8F0-8C43-B072-038D03AC5911}"/>
                            </a:ext>
                          </a:extLst>
                        </p:cNvPr>
                        <p:cNvCxnSpPr>
                          <a:cxnSpLocks/>
                          <a:stCxn id="891" idx="6"/>
                          <a:endCxn id="905" idx="2"/>
                        </p:cNvCxnSpPr>
                        <p:nvPr/>
                      </p:nvCxnSpPr>
                      <p:spPr>
                        <a:xfrm>
                          <a:off x="2561789" y="1368447"/>
                          <a:ext cx="1036025" cy="354823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5" name="Group 854">
                        <a:extLst>
                          <a:ext uri="{FF2B5EF4-FFF2-40B4-BE49-F238E27FC236}">
                            <a16:creationId xmlns:a16="http://schemas.microsoft.com/office/drawing/2014/main" id="{71CF5923-F95D-254A-80D0-5D33507F90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1789" y="1368447"/>
                        <a:ext cx="1445061" cy="1301256"/>
                        <a:chOff x="2561789" y="1368447"/>
                        <a:chExt cx="1445061" cy="1301256"/>
                      </a:xfrm>
                    </p:grpSpPr>
                    <p:sp>
                      <p:nvSpPr>
                        <p:cNvPr id="900" name="Oval 899">
                          <a:extLst>
                            <a:ext uri="{FF2B5EF4-FFF2-40B4-BE49-F238E27FC236}">
                              <a16:creationId xmlns:a16="http://schemas.microsoft.com/office/drawing/2014/main" id="{EFC93D50-BB1D-2B48-BBDB-42FD7694E5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95388" y="2230139"/>
                          <a:ext cx="411462" cy="411462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901" name="Straight Arrow Connector 900">
                          <a:extLst>
                            <a:ext uri="{FF2B5EF4-FFF2-40B4-BE49-F238E27FC236}">
                              <a16:creationId xmlns:a16="http://schemas.microsoft.com/office/drawing/2014/main" id="{FF848039-020A-4E45-870B-66ADCE732287}"/>
                            </a:ext>
                          </a:extLst>
                        </p:cNvPr>
                        <p:cNvCxnSpPr>
                          <a:cxnSpLocks/>
                          <a:stCxn id="891" idx="6"/>
                          <a:endCxn id="900" idx="2"/>
                        </p:cNvCxnSpPr>
                        <p:nvPr/>
                      </p:nvCxnSpPr>
                      <p:spPr>
                        <a:xfrm>
                          <a:off x="2561789" y="1368447"/>
                          <a:ext cx="1033599" cy="1067423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2" name="Straight Arrow Connector 901">
                          <a:extLst>
                            <a:ext uri="{FF2B5EF4-FFF2-40B4-BE49-F238E27FC236}">
                              <a16:creationId xmlns:a16="http://schemas.microsoft.com/office/drawing/2014/main" id="{73D6D4C0-02B5-044C-87F6-D5EBAF88036F}"/>
                            </a:ext>
                          </a:extLst>
                        </p:cNvPr>
                        <p:cNvCxnSpPr>
                          <a:cxnSpLocks/>
                          <a:stCxn id="892" idx="6"/>
                          <a:endCxn id="900" idx="2"/>
                        </p:cNvCxnSpPr>
                        <p:nvPr/>
                      </p:nvCxnSpPr>
                      <p:spPr>
                        <a:xfrm>
                          <a:off x="2561789" y="1802199"/>
                          <a:ext cx="1033599" cy="633671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3" name="Straight Arrow Connector 902">
                          <a:extLst>
                            <a:ext uri="{FF2B5EF4-FFF2-40B4-BE49-F238E27FC236}">
                              <a16:creationId xmlns:a16="http://schemas.microsoft.com/office/drawing/2014/main" id="{D73885E9-AC18-A648-BFFE-D5B3CFBE62C8}"/>
                            </a:ext>
                          </a:extLst>
                        </p:cNvPr>
                        <p:cNvCxnSpPr>
                          <a:cxnSpLocks/>
                          <a:stCxn id="893" idx="6"/>
                          <a:endCxn id="900" idx="2"/>
                        </p:cNvCxnSpPr>
                        <p:nvPr/>
                      </p:nvCxnSpPr>
                      <p:spPr>
                        <a:xfrm>
                          <a:off x="2561789" y="2235951"/>
                          <a:ext cx="1033599" cy="199919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4" name="Straight Arrow Connector 903">
                          <a:extLst>
                            <a:ext uri="{FF2B5EF4-FFF2-40B4-BE49-F238E27FC236}">
                              <a16:creationId xmlns:a16="http://schemas.microsoft.com/office/drawing/2014/main" id="{5F34CE02-1C4A-7048-9835-0CFEB2655BAF}"/>
                            </a:ext>
                          </a:extLst>
                        </p:cNvPr>
                        <p:cNvCxnSpPr>
                          <a:cxnSpLocks/>
                          <a:stCxn id="894" idx="6"/>
                          <a:endCxn id="900" idx="2"/>
                        </p:cNvCxnSpPr>
                        <p:nvPr/>
                      </p:nvCxnSpPr>
                      <p:spPr>
                        <a:xfrm flipV="1">
                          <a:off x="2561789" y="2435870"/>
                          <a:ext cx="1033599" cy="233833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6" name="Group 855">
                        <a:extLst>
                          <a:ext uri="{FF2B5EF4-FFF2-40B4-BE49-F238E27FC236}">
                            <a16:creationId xmlns:a16="http://schemas.microsoft.com/office/drawing/2014/main" id="{88A95E52-678E-0F45-BA39-6AE303AB149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84940" y="959424"/>
                        <a:ext cx="293077" cy="2028085"/>
                        <a:chOff x="2602525" y="2883877"/>
                        <a:chExt cx="293077" cy="2028085"/>
                      </a:xfrm>
                    </p:grpSpPr>
                    <p:sp>
                      <p:nvSpPr>
                        <p:cNvPr id="895" name="Oval 894">
                          <a:extLst>
                            <a:ext uri="{FF2B5EF4-FFF2-40B4-BE49-F238E27FC236}">
                              <a16:creationId xmlns:a16="http://schemas.microsoft.com/office/drawing/2014/main" id="{02B93203-0B09-EC4D-A0BE-EA1BB9DFD1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2525" y="2883877"/>
                          <a:ext cx="293077" cy="29307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6" name="Oval 895">
                          <a:extLst>
                            <a:ext uri="{FF2B5EF4-FFF2-40B4-BE49-F238E27FC236}">
                              <a16:creationId xmlns:a16="http://schemas.microsoft.com/office/drawing/2014/main" id="{FDE07502-F053-B349-9504-F8DE850B55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2525" y="3317629"/>
                          <a:ext cx="293077" cy="29307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7" name="Oval 896">
                          <a:extLst>
                            <a:ext uri="{FF2B5EF4-FFF2-40B4-BE49-F238E27FC236}">
                              <a16:creationId xmlns:a16="http://schemas.microsoft.com/office/drawing/2014/main" id="{F5825146-A09B-A54B-B00F-49480694FF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2525" y="3751381"/>
                          <a:ext cx="293077" cy="29307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8" name="Oval 897">
                          <a:extLst>
                            <a:ext uri="{FF2B5EF4-FFF2-40B4-BE49-F238E27FC236}">
                              <a16:creationId xmlns:a16="http://schemas.microsoft.com/office/drawing/2014/main" id="{2C77F556-CAE2-BB48-AEC1-8272CB717E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2525" y="4185133"/>
                          <a:ext cx="293077" cy="29307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9" name="Oval 898">
                          <a:extLst>
                            <a:ext uri="{FF2B5EF4-FFF2-40B4-BE49-F238E27FC236}">
                              <a16:creationId xmlns:a16="http://schemas.microsoft.com/office/drawing/2014/main" id="{BCD31ABA-0A02-8346-B464-3DF7411B24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2525" y="4618885"/>
                          <a:ext cx="293077" cy="29307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857" name="Group 856">
                        <a:extLst>
                          <a:ext uri="{FF2B5EF4-FFF2-40B4-BE49-F238E27FC236}">
                            <a16:creationId xmlns:a16="http://schemas.microsoft.com/office/drawing/2014/main" id="{21D3DC8C-06CB-8D40-9BCA-F269FB740A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68712" y="1221908"/>
                        <a:ext cx="293077" cy="1594333"/>
                        <a:chOff x="3386297" y="2885103"/>
                        <a:chExt cx="293077" cy="1594333"/>
                      </a:xfrm>
                      <a:solidFill>
                        <a:schemeClr val="accent1"/>
                      </a:solidFill>
                    </p:grpSpPr>
                    <p:sp>
                      <p:nvSpPr>
                        <p:cNvPr id="891" name="Oval 890">
                          <a:extLst>
                            <a:ext uri="{FF2B5EF4-FFF2-40B4-BE49-F238E27FC236}">
                              <a16:creationId xmlns:a16="http://schemas.microsoft.com/office/drawing/2014/main" id="{DB7D9284-9D0D-8A47-A98F-6E29937AA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86297" y="2885103"/>
                          <a:ext cx="293077" cy="293077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2" name="Oval 891">
                          <a:extLst>
                            <a:ext uri="{FF2B5EF4-FFF2-40B4-BE49-F238E27FC236}">
                              <a16:creationId xmlns:a16="http://schemas.microsoft.com/office/drawing/2014/main" id="{298A5B54-68EE-424F-BFA8-18C8B6EC4B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86297" y="3318855"/>
                          <a:ext cx="293077" cy="293077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3" name="Oval 892">
                          <a:extLst>
                            <a:ext uri="{FF2B5EF4-FFF2-40B4-BE49-F238E27FC236}">
                              <a16:creationId xmlns:a16="http://schemas.microsoft.com/office/drawing/2014/main" id="{4896E701-02E9-2C45-8325-98BDA76923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86297" y="3752607"/>
                          <a:ext cx="293077" cy="293077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4" name="Oval 893">
                          <a:extLst>
                            <a:ext uri="{FF2B5EF4-FFF2-40B4-BE49-F238E27FC236}">
                              <a16:creationId xmlns:a16="http://schemas.microsoft.com/office/drawing/2014/main" id="{4D532DE5-897E-5F48-B1B1-52A9B2E097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86297" y="4186359"/>
                          <a:ext cx="293077" cy="293077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858" name="Group 857">
                        <a:extLst>
                          <a:ext uri="{FF2B5EF4-FFF2-40B4-BE49-F238E27FC236}">
                            <a16:creationId xmlns:a16="http://schemas.microsoft.com/office/drawing/2014/main" id="{6A1F45CD-8388-8349-8B46-2F8A5F8EC8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8017" y="1105963"/>
                        <a:ext cx="490695" cy="1735008"/>
                        <a:chOff x="1778017" y="1105963"/>
                        <a:chExt cx="490695" cy="1735008"/>
                      </a:xfrm>
                    </p:grpSpPr>
                    <p:cxnSp>
                      <p:nvCxnSpPr>
                        <p:cNvPr id="871" name="Straight Arrow Connector 870">
                          <a:extLst>
                            <a:ext uri="{FF2B5EF4-FFF2-40B4-BE49-F238E27FC236}">
                              <a16:creationId xmlns:a16="http://schemas.microsoft.com/office/drawing/2014/main" id="{2EBB12A8-86D9-DF41-B055-38767243B6A6}"/>
                            </a:ext>
                          </a:extLst>
                        </p:cNvPr>
                        <p:cNvCxnSpPr>
                          <a:stCxn id="895" idx="6"/>
                          <a:endCxn id="891" idx="2"/>
                        </p:cNvCxnSpPr>
                        <p:nvPr/>
                      </p:nvCxnSpPr>
                      <p:spPr>
                        <a:xfrm>
                          <a:off x="1778017" y="1105963"/>
                          <a:ext cx="490695" cy="26248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2" name="Straight Arrow Connector 871">
                          <a:extLst>
                            <a:ext uri="{FF2B5EF4-FFF2-40B4-BE49-F238E27FC236}">
                              <a16:creationId xmlns:a16="http://schemas.microsoft.com/office/drawing/2014/main" id="{D352EEE4-B66B-6546-95EE-E7A16CDA01CE}"/>
                            </a:ext>
                          </a:extLst>
                        </p:cNvPr>
                        <p:cNvCxnSpPr>
                          <a:cxnSpLocks/>
                          <a:stCxn id="895" idx="6"/>
                          <a:endCxn id="892" idx="2"/>
                        </p:cNvCxnSpPr>
                        <p:nvPr/>
                      </p:nvCxnSpPr>
                      <p:spPr>
                        <a:xfrm>
                          <a:off x="1778017" y="1105963"/>
                          <a:ext cx="490695" cy="696236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3" name="Straight Arrow Connector 872">
                          <a:extLst>
                            <a:ext uri="{FF2B5EF4-FFF2-40B4-BE49-F238E27FC236}">
                              <a16:creationId xmlns:a16="http://schemas.microsoft.com/office/drawing/2014/main" id="{32A64F32-2F1E-4647-B73D-AFE6FFD7FEC6}"/>
                            </a:ext>
                          </a:extLst>
                        </p:cNvPr>
                        <p:cNvCxnSpPr>
                          <a:cxnSpLocks/>
                          <a:stCxn id="895" idx="6"/>
                          <a:endCxn id="893" idx="2"/>
                        </p:cNvCxnSpPr>
                        <p:nvPr/>
                      </p:nvCxnSpPr>
                      <p:spPr>
                        <a:xfrm>
                          <a:off x="1778017" y="1105963"/>
                          <a:ext cx="490695" cy="112998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4" name="Straight Arrow Connector 873">
                          <a:extLst>
                            <a:ext uri="{FF2B5EF4-FFF2-40B4-BE49-F238E27FC236}">
                              <a16:creationId xmlns:a16="http://schemas.microsoft.com/office/drawing/2014/main" id="{BCEBE727-98F0-994E-A102-DA3503F038BC}"/>
                            </a:ext>
                          </a:extLst>
                        </p:cNvPr>
                        <p:cNvCxnSpPr>
                          <a:cxnSpLocks/>
                          <a:stCxn id="895" idx="6"/>
                          <a:endCxn id="894" idx="2"/>
                        </p:cNvCxnSpPr>
                        <p:nvPr/>
                      </p:nvCxnSpPr>
                      <p:spPr>
                        <a:xfrm>
                          <a:off x="1778017" y="1105963"/>
                          <a:ext cx="490695" cy="156374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5" name="Straight Arrow Connector 874">
                          <a:extLst>
                            <a:ext uri="{FF2B5EF4-FFF2-40B4-BE49-F238E27FC236}">
                              <a16:creationId xmlns:a16="http://schemas.microsoft.com/office/drawing/2014/main" id="{993E5191-689F-D54D-B498-88CD45E85F2A}"/>
                            </a:ext>
                          </a:extLst>
                        </p:cNvPr>
                        <p:cNvCxnSpPr>
                          <a:cxnSpLocks/>
                          <a:stCxn id="896" idx="6"/>
                          <a:endCxn id="894" idx="2"/>
                        </p:cNvCxnSpPr>
                        <p:nvPr/>
                      </p:nvCxnSpPr>
                      <p:spPr>
                        <a:xfrm>
                          <a:off x="1778017" y="1539715"/>
                          <a:ext cx="490695" cy="112998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6" name="Straight Arrow Connector 875">
                          <a:extLst>
                            <a:ext uri="{FF2B5EF4-FFF2-40B4-BE49-F238E27FC236}">
                              <a16:creationId xmlns:a16="http://schemas.microsoft.com/office/drawing/2014/main" id="{FD519382-AA4C-B64B-836E-CBC5D338C728}"/>
                            </a:ext>
                          </a:extLst>
                        </p:cNvPr>
                        <p:cNvCxnSpPr>
                          <a:cxnSpLocks/>
                          <a:stCxn id="896" idx="6"/>
                          <a:endCxn id="893" idx="2"/>
                        </p:cNvCxnSpPr>
                        <p:nvPr/>
                      </p:nvCxnSpPr>
                      <p:spPr>
                        <a:xfrm>
                          <a:off x="1778017" y="1539715"/>
                          <a:ext cx="490695" cy="696236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7" name="Straight Arrow Connector 876">
                          <a:extLst>
                            <a:ext uri="{FF2B5EF4-FFF2-40B4-BE49-F238E27FC236}">
                              <a16:creationId xmlns:a16="http://schemas.microsoft.com/office/drawing/2014/main" id="{C03AF7D9-EF5F-0449-92E1-8216143D3801}"/>
                            </a:ext>
                          </a:extLst>
                        </p:cNvPr>
                        <p:cNvCxnSpPr>
                          <a:cxnSpLocks/>
                          <a:stCxn id="896" idx="6"/>
                          <a:endCxn id="892" idx="2"/>
                        </p:cNvCxnSpPr>
                        <p:nvPr/>
                      </p:nvCxnSpPr>
                      <p:spPr>
                        <a:xfrm>
                          <a:off x="1778017" y="1539715"/>
                          <a:ext cx="490695" cy="26248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8" name="Straight Arrow Connector 877">
                          <a:extLst>
                            <a:ext uri="{FF2B5EF4-FFF2-40B4-BE49-F238E27FC236}">
                              <a16:creationId xmlns:a16="http://schemas.microsoft.com/office/drawing/2014/main" id="{DFC4C462-0299-7B41-A3F0-BB7A9A479A8F}"/>
                            </a:ext>
                          </a:extLst>
                        </p:cNvPr>
                        <p:cNvCxnSpPr>
                          <a:cxnSpLocks/>
                          <a:stCxn id="896" idx="6"/>
                          <a:endCxn id="891" idx="2"/>
                        </p:cNvCxnSpPr>
                        <p:nvPr/>
                      </p:nvCxnSpPr>
                      <p:spPr>
                        <a:xfrm flipV="1">
                          <a:off x="1778017" y="1368447"/>
                          <a:ext cx="490695" cy="17126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9" name="Straight Arrow Connector 878">
                          <a:extLst>
                            <a:ext uri="{FF2B5EF4-FFF2-40B4-BE49-F238E27FC236}">
                              <a16:creationId xmlns:a16="http://schemas.microsoft.com/office/drawing/2014/main" id="{F378A076-8B9B-AA4C-BFCB-845B010CC736}"/>
                            </a:ext>
                          </a:extLst>
                        </p:cNvPr>
                        <p:cNvCxnSpPr>
                          <a:cxnSpLocks/>
                          <a:stCxn id="897" idx="6"/>
                          <a:endCxn id="891" idx="2"/>
                        </p:cNvCxnSpPr>
                        <p:nvPr/>
                      </p:nvCxnSpPr>
                      <p:spPr>
                        <a:xfrm flipV="1">
                          <a:off x="1778017" y="1368447"/>
                          <a:ext cx="490695" cy="60502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0" name="Straight Arrow Connector 879">
                          <a:extLst>
                            <a:ext uri="{FF2B5EF4-FFF2-40B4-BE49-F238E27FC236}">
                              <a16:creationId xmlns:a16="http://schemas.microsoft.com/office/drawing/2014/main" id="{7B938FB3-3D25-0648-877B-418ED82B0FF6}"/>
                            </a:ext>
                          </a:extLst>
                        </p:cNvPr>
                        <p:cNvCxnSpPr>
                          <a:cxnSpLocks/>
                          <a:stCxn id="897" idx="6"/>
                          <a:endCxn id="892" idx="2"/>
                        </p:cNvCxnSpPr>
                        <p:nvPr/>
                      </p:nvCxnSpPr>
                      <p:spPr>
                        <a:xfrm flipV="1">
                          <a:off x="1778017" y="1802199"/>
                          <a:ext cx="490695" cy="17126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1" name="Straight Arrow Connector 880">
                          <a:extLst>
                            <a:ext uri="{FF2B5EF4-FFF2-40B4-BE49-F238E27FC236}">
                              <a16:creationId xmlns:a16="http://schemas.microsoft.com/office/drawing/2014/main" id="{CC862EDA-79D7-FF49-89F3-50B8E072BF31}"/>
                            </a:ext>
                          </a:extLst>
                        </p:cNvPr>
                        <p:cNvCxnSpPr>
                          <a:cxnSpLocks/>
                          <a:stCxn id="897" idx="6"/>
                          <a:endCxn id="893" idx="2"/>
                        </p:cNvCxnSpPr>
                        <p:nvPr/>
                      </p:nvCxnSpPr>
                      <p:spPr>
                        <a:xfrm>
                          <a:off x="1778017" y="1973467"/>
                          <a:ext cx="490695" cy="26248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2" name="Straight Arrow Connector 881">
                          <a:extLst>
                            <a:ext uri="{FF2B5EF4-FFF2-40B4-BE49-F238E27FC236}">
                              <a16:creationId xmlns:a16="http://schemas.microsoft.com/office/drawing/2014/main" id="{716DD221-AD49-B046-A8C6-E6E1EBC6BFB3}"/>
                            </a:ext>
                          </a:extLst>
                        </p:cNvPr>
                        <p:cNvCxnSpPr>
                          <a:cxnSpLocks/>
                          <a:stCxn id="897" idx="6"/>
                          <a:endCxn id="894" idx="2"/>
                        </p:cNvCxnSpPr>
                        <p:nvPr/>
                      </p:nvCxnSpPr>
                      <p:spPr>
                        <a:xfrm>
                          <a:off x="1778017" y="1973467"/>
                          <a:ext cx="490695" cy="696236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3" name="Straight Arrow Connector 882">
                          <a:extLst>
                            <a:ext uri="{FF2B5EF4-FFF2-40B4-BE49-F238E27FC236}">
                              <a16:creationId xmlns:a16="http://schemas.microsoft.com/office/drawing/2014/main" id="{15092F17-C5DD-9545-9EA9-DFE9C362C62C}"/>
                            </a:ext>
                          </a:extLst>
                        </p:cNvPr>
                        <p:cNvCxnSpPr>
                          <a:cxnSpLocks/>
                          <a:stCxn id="898" idx="6"/>
                          <a:endCxn id="891" idx="2"/>
                        </p:cNvCxnSpPr>
                        <p:nvPr/>
                      </p:nvCxnSpPr>
                      <p:spPr>
                        <a:xfrm flipV="1">
                          <a:off x="1778017" y="1368447"/>
                          <a:ext cx="490695" cy="1038772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4" name="Straight Arrow Connector 883">
                          <a:extLst>
                            <a:ext uri="{FF2B5EF4-FFF2-40B4-BE49-F238E27FC236}">
                              <a16:creationId xmlns:a16="http://schemas.microsoft.com/office/drawing/2014/main" id="{503BA23E-926B-D04A-BD6C-C92A21B8C76C}"/>
                            </a:ext>
                          </a:extLst>
                        </p:cNvPr>
                        <p:cNvCxnSpPr>
                          <a:cxnSpLocks/>
                          <a:stCxn id="898" idx="6"/>
                          <a:endCxn id="892" idx="2"/>
                        </p:cNvCxnSpPr>
                        <p:nvPr/>
                      </p:nvCxnSpPr>
                      <p:spPr>
                        <a:xfrm flipV="1">
                          <a:off x="1778017" y="1802199"/>
                          <a:ext cx="490695" cy="60502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5" name="Straight Arrow Connector 884">
                          <a:extLst>
                            <a:ext uri="{FF2B5EF4-FFF2-40B4-BE49-F238E27FC236}">
                              <a16:creationId xmlns:a16="http://schemas.microsoft.com/office/drawing/2014/main" id="{4335AFE6-3E12-734A-956B-BB21B0E4FF70}"/>
                            </a:ext>
                          </a:extLst>
                        </p:cNvPr>
                        <p:cNvCxnSpPr>
                          <a:cxnSpLocks/>
                          <a:stCxn id="898" idx="6"/>
                          <a:endCxn id="893" idx="2"/>
                        </p:cNvCxnSpPr>
                        <p:nvPr/>
                      </p:nvCxnSpPr>
                      <p:spPr>
                        <a:xfrm flipV="1">
                          <a:off x="1778017" y="2235951"/>
                          <a:ext cx="490695" cy="17126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6" name="Straight Arrow Connector 885">
                          <a:extLst>
                            <a:ext uri="{FF2B5EF4-FFF2-40B4-BE49-F238E27FC236}">
                              <a16:creationId xmlns:a16="http://schemas.microsoft.com/office/drawing/2014/main" id="{761C07AD-D0DC-8348-A51D-FD20C6B92562}"/>
                            </a:ext>
                          </a:extLst>
                        </p:cNvPr>
                        <p:cNvCxnSpPr>
                          <a:cxnSpLocks/>
                          <a:stCxn id="898" idx="6"/>
                          <a:endCxn id="894" idx="2"/>
                        </p:cNvCxnSpPr>
                        <p:nvPr/>
                      </p:nvCxnSpPr>
                      <p:spPr>
                        <a:xfrm>
                          <a:off x="1778017" y="2407219"/>
                          <a:ext cx="490695" cy="26248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7" name="Straight Arrow Connector 886">
                          <a:extLst>
                            <a:ext uri="{FF2B5EF4-FFF2-40B4-BE49-F238E27FC236}">
                              <a16:creationId xmlns:a16="http://schemas.microsoft.com/office/drawing/2014/main" id="{DBAE28B5-59A1-6E40-A3D9-E2AA5FF7D8EF}"/>
                            </a:ext>
                          </a:extLst>
                        </p:cNvPr>
                        <p:cNvCxnSpPr>
                          <a:cxnSpLocks/>
                          <a:stCxn id="899" idx="6"/>
                          <a:endCxn id="894" idx="2"/>
                        </p:cNvCxnSpPr>
                        <p:nvPr/>
                      </p:nvCxnSpPr>
                      <p:spPr>
                        <a:xfrm flipV="1">
                          <a:off x="1778017" y="2669703"/>
                          <a:ext cx="490695" cy="17126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8" name="Straight Arrow Connector 887">
                          <a:extLst>
                            <a:ext uri="{FF2B5EF4-FFF2-40B4-BE49-F238E27FC236}">
                              <a16:creationId xmlns:a16="http://schemas.microsoft.com/office/drawing/2014/main" id="{A609C551-17FD-324C-93F9-0164502F5130}"/>
                            </a:ext>
                          </a:extLst>
                        </p:cNvPr>
                        <p:cNvCxnSpPr>
                          <a:cxnSpLocks/>
                          <a:stCxn id="899" idx="6"/>
                          <a:endCxn id="893" idx="2"/>
                        </p:cNvCxnSpPr>
                        <p:nvPr/>
                      </p:nvCxnSpPr>
                      <p:spPr>
                        <a:xfrm flipV="1">
                          <a:off x="1778017" y="2235951"/>
                          <a:ext cx="490695" cy="60502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9" name="Straight Arrow Connector 888">
                          <a:extLst>
                            <a:ext uri="{FF2B5EF4-FFF2-40B4-BE49-F238E27FC236}">
                              <a16:creationId xmlns:a16="http://schemas.microsoft.com/office/drawing/2014/main" id="{872C4357-1ED3-FA4B-84EE-2EFB2CFBEB34}"/>
                            </a:ext>
                          </a:extLst>
                        </p:cNvPr>
                        <p:cNvCxnSpPr>
                          <a:cxnSpLocks/>
                          <a:stCxn id="899" idx="6"/>
                          <a:endCxn id="892" idx="2"/>
                        </p:cNvCxnSpPr>
                        <p:nvPr/>
                      </p:nvCxnSpPr>
                      <p:spPr>
                        <a:xfrm flipV="1">
                          <a:off x="1778017" y="1802199"/>
                          <a:ext cx="490695" cy="1038772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0" name="Straight Arrow Connector 889">
                          <a:extLst>
                            <a:ext uri="{FF2B5EF4-FFF2-40B4-BE49-F238E27FC236}">
                              <a16:creationId xmlns:a16="http://schemas.microsoft.com/office/drawing/2014/main" id="{C03B2DF9-8C60-2547-950F-FC0EA5EDA2D2}"/>
                            </a:ext>
                          </a:extLst>
                        </p:cNvPr>
                        <p:cNvCxnSpPr>
                          <a:cxnSpLocks/>
                          <a:stCxn id="899" idx="6"/>
                          <a:endCxn id="891" idx="2"/>
                        </p:cNvCxnSpPr>
                        <p:nvPr/>
                      </p:nvCxnSpPr>
                      <p:spPr>
                        <a:xfrm flipV="1">
                          <a:off x="1778017" y="1368447"/>
                          <a:ext cx="490695" cy="147252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9" name="Group 858">
                        <a:extLst>
                          <a:ext uri="{FF2B5EF4-FFF2-40B4-BE49-F238E27FC236}">
                            <a16:creationId xmlns:a16="http://schemas.microsoft.com/office/drawing/2014/main" id="{D132FC86-FA1B-8A45-A184-A77C428CB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679" y="1540181"/>
                        <a:ext cx="385646" cy="1085544"/>
                        <a:chOff x="3413801" y="3196124"/>
                        <a:chExt cx="385646" cy="1085544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69" name="Oval 868">
                          <a:extLst>
                            <a:ext uri="{FF2B5EF4-FFF2-40B4-BE49-F238E27FC236}">
                              <a16:creationId xmlns:a16="http://schemas.microsoft.com/office/drawing/2014/main" id="{5B79662D-5318-F34E-B3F9-EEFE2AF806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13801" y="3196124"/>
                          <a:ext cx="385646" cy="378930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870" name="Oval 869">
                          <a:extLst>
                            <a:ext uri="{FF2B5EF4-FFF2-40B4-BE49-F238E27FC236}">
                              <a16:creationId xmlns:a16="http://schemas.microsoft.com/office/drawing/2014/main" id="{A447B791-A2B1-7B45-9A01-51E8ED71FA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16987" y="3904967"/>
                          <a:ext cx="376701" cy="376701"/>
                        </a:xfrm>
                        <a:prstGeom prst="ellipse">
                          <a:avLst/>
                        </a:prstGeom>
                        <a:grpFill/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60" name="Group 859">
                        <a:extLst>
                          <a:ext uri="{FF2B5EF4-FFF2-40B4-BE49-F238E27FC236}">
                            <a16:creationId xmlns:a16="http://schemas.microsoft.com/office/drawing/2014/main" id="{80CAA486-60E6-6E41-B186-F6B104283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1789" y="1368447"/>
                        <a:ext cx="545076" cy="1301256"/>
                        <a:chOff x="2409389" y="1216047"/>
                        <a:chExt cx="545076" cy="1301256"/>
                      </a:xfrm>
                    </p:grpSpPr>
                    <p:cxnSp>
                      <p:nvCxnSpPr>
                        <p:cNvPr id="861" name="Straight Arrow Connector 860">
                          <a:extLst>
                            <a:ext uri="{FF2B5EF4-FFF2-40B4-BE49-F238E27FC236}">
                              <a16:creationId xmlns:a16="http://schemas.microsoft.com/office/drawing/2014/main" id="{C7ADE13D-F286-BE48-A8C1-1A58A7E8BE7D}"/>
                            </a:ext>
                          </a:extLst>
                        </p:cNvPr>
                        <p:cNvCxnSpPr>
                          <a:cxnSpLocks/>
                          <a:stCxn id="891" idx="6"/>
                          <a:endCxn id="869" idx="2"/>
                        </p:cNvCxnSpPr>
                        <p:nvPr/>
                      </p:nvCxnSpPr>
                      <p:spPr>
                        <a:xfrm>
                          <a:off x="2409389" y="1216047"/>
                          <a:ext cx="541890" cy="361199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2" name="Straight Arrow Connector 861">
                          <a:extLst>
                            <a:ext uri="{FF2B5EF4-FFF2-40B4-BE49-F238E27FC236}">
                              <a16:creationId xmlns:a16="http://schemas.microsoft.com/office/drawing/2014/main" id="{D245D85C-0D70-E341-B03B-BA90487BC4B6}"/>
                            </a:ext>
                          </a:extLst>
                        </p:cNvPr>
                        <p:cNvCxnSpPr>
                          <a:cxnSpLocks/>
                          <a:stCxn id="891" idx="6"/>
                          <a:endCxn id="870" idx="2"/>
                        </p:cNvCxnSpPr>
                        <p:nvPr/>
                      </p:nvCxnSpPr>
                      <p:spPr>
                        <a:xfrm>
                          <a:off x="2409389" y="1216047"/>
                          <a:ext cx="545076" cy="106892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3" name="Straight Arrow Connector 862">
                          <a:extLst>
                            <a:ext uri="{FF2B5EF4-FFF2-40B4-BE49-F238E27FC236}">
                              <a16:creationId xmlns:a16="http://schemas.microsoft.com/office/drawing/2014/main" id="{F2D5AAB0-98E0-F74D-B3E2-A0187E0BAC2F}"/>
                            </a:ext>
                          </a:extLst>
                        </p:cNvPr>
                        <p:cNvCxnSpPr>
                          <a:cxnSpLocks/>
                          <a:stCxn id="892" idx="6"/>
                          <a:endCxn id="870" idx="2"/>
                        </p:cNvCxnSpPr>
                        <p:nvPr/>
                      </p:nvCxnSpPr>
                      <p:spPr>
                        <a:xfrm>
                          <a:off x="2409389" y="1649799"/>
                          <a:ext cx="545076" cy="635176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4" name="Straight Arrow Connector 863">
                          <a:extLst>
                            <a:ext uri="{FF2B5EF4-FFF2-40B4-BE49-F238E27FC236}">
                              <a16:creationId xmlns:a16="http://schemas.microsoft.com/office/drawing/2014/main" id="{050BE288-4CC5-ED4B-AE54-9D172C38D6B8}"/>
                            </a:ext>
                          </a:extLst>
                        </p:cNvPr>
                        <p:cNvCxnSpPr>
                          <a:cxnSpLocks/>
                          <a:stCxn id="892" idx="6"/>
                          <a:endCxn id="869" idx="2"/>
                        </p:cNvCxnSpPr>
                        <p:nvPr/>
                      </p:nvCxnSpPr>
                      <p:spPr>
                        <a:xfrm flipV="1">
                          <a:off x="2409389" y="1577246"/>
                          <a:ext cx="541890" cy="72553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5" name="Straight Arrow Connector 864">
                          <a:extLst>
                            <a:ext uri="{FF2B5EF4-FFF2-40B4-BE49-F238E27FC236}">
                              <a16:creationId xmlns:a16="http://schemas.microsoft.com/office/drawing/2014/main" id="{28C087DE-FAA6-9941-A9C4-832DD760D241}"/>
                            </a:ext>
                          </a:extLst>
                        </p:cNvPr>
                        <p:cNvCxnSpPr>
                          <a:cxnSpLocks/>
                          <a:stCxn id="893" idx="6"/>
                          <a:endCxn id="869" idx="2"/>
                        </p:cNvCxnSpPr>
                        <p:nvPr/>
                      </p:nvCxnSpPr>
                      <p:spPr>
                        <a:xfrm flipV="1">
                          <a:off x="2409389" y="1577246"/>
                          <a:ext cx="541890" cy="506305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6" name="Straight Arrow Connector 865">
                          <a:extLst>
                            <a:ext uri="{FF2B5EF4-FFF2-40B4-BE49-F238E27FC236}">
                              <a16:creationId xmlns:a16="http://schemas.microsoft.com/office/drawing/2014/main" id="{B457D5EA-568E-3347-B46C-81387A962A68}"/>
                            </a:ext>
                          </a:extLst>
                        </p:cNvPr>
                        <p:cNvCxnSpPr>
                          <a:cxnSpLocks/>
                          <a:stCxn id="893" idx="6"/>
                          <a:endCxn id="870" idx="2"/>
                        </p:cNvCxnSpPr>
                        <p:nvPr/>
                      </p:nvCxnSpPr>
                      <p:spPr>
                        <a:xfrm>
                          <a:off x="2409389" y="2083551"/>
                          <a:ext cx="545076" cy="201424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7" name="Straight Arrow Connector 866">
                          <a:extLst>
                            <a:ext uri="{FF2B5EF4-FFF2-40B4-BE49-F238E27FC236}">
                              <a16:creationId xmlns:a16="http://schemas.microsoft.com/office/drawing/2014/main" id="{07F5A373-F53D-1B4A-A114-673A9323151B}"/>
                            </a:ext>
                          </a:extLst>
                        </p:cNvPr>
                        <p:cNvCxnSpPr>
                          <a:cxnSpLocks/>
                          <a:stCxn id="894" idx="6"/>
                          <a:endCxn id="869" idx="2"/>
                        </p:cNvCxnSpPr>
                        <p:nvPr/>
                      </p:nvCxnSpPr>
                      <p:spPr>
                        <a:xfrm flipV="1">
                          <a:off x="2409389" y="1577246"/>
                          <a:ext cx="541890" cy="940057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8" name="Straight Arrow Connector 867">
                          <a:extLst>
                            <a:ext uri="{FF2B5EF4-FFF2-40B4-BE49-F238E27FC236}">
                              <a16:creationId xmlns:a16="http://schemas.microsoft.com/office/drawing/2014/main" id="{C7CA74CD-38DF-7441-B8A9-C55CE6A36221}"/>
                            </a:ext>
                          </a:extLst>
                        </p:cNvPr>
                        <p:cNvCxnSpPr>
                          <a:cxnSpLocks/>
                          <a:stCxn id="894" idx="6"/>
                          <a:endCxn id="870" idx="2"/>
                        </p:cNvCxnSpPr>
                        <p:nvPr/>
                      </p:nvCxnSpPr>
                      <p:spPr>
                        <a:xfrm flipV="1">
                          <a:off x="2409389" y="2284975"/>
                          <a:ext cx="545076" cy="23232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pic>
                  <p:nvPicPr>
                    <p:cNvPr id="853" name="Picture 852">
                      <a:extLst>
                        <a:ext uri="{FF2B5EF4-FFF2-40B4-BE49-F238E27FC236}">
                          <a16:creationId xmlns:a16="http://schemas.microsoft.com/office/drawing/2014/main" id="{65BFAE94-8D4E-1647-ACEC-B8A4F33AD1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520297" y="1577304"/>
                      <a:ext cx="318997" cy="35766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48" name="Picture 847">
                    <a:extLst>
                      <a:ext uri="{FF2B5EF4-FFF2-40B4-BE49-F238E27FC236}">
                        <a16:creationId xmlns:a16="http://schemas.microsoft.com/office/drawing/2014/main" id="{B50D5A0A-5EC6-ED43-B555-E1301CED1D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36364" y="2264888"/>
                    <a:ext cx="297387" cy="291981"/>
                  </a:xfrm>
                  <a:prstGeom prst="rect">
                    <a:avLst/>
                  </a:prstGeom>
                </p:spPr>
              </p:pic>
              <p:pic>
                <p:nvPicPr>
                  <p:cNvPr id="849" name="Picture 848">
                    <a:extLst>
                      <a:ext uri="{FF2B5EF4-FFF2-40B4-BE49-F238E27FC236}">
                        <a16:creationId xmlns:a16="http://schemas.microsoft.com/office/drawing/2014/main" id="{4B221E43-4241-C646-9CD0-9E566F809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12947" y="2248208"/>
                    <a:ext cx="316095" cy="310348"/>
                  </a:xfrm>
                  <a:prstGeom prst="rect">
                    <a:avLst/>
                  </a:prstGeom>
                </p:spPr>
              </p:pic>
              <p:pic>
                <p:nvPicPr>
                  <p:cNvPr id="850" name="Picture 849">
                    <a:extLst>
                      <a:ext uri="{FF2B5EF4-FFF2-40B4-BE49-F238E27FC236}">
                        <a16:creationId xmlns:a16="http://schemas.microsoft.com/office/drawing/2014/main" id="{12DF46AA-57EA-EC4F-A310-0B63CAE9E3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221588" y="2974212"/>
                    <a:ext cx="317916" cy="312136"/>
                  </a:xfrm>
                  <a:prstGeom prst="rect">
                    <a:avLst/>
                  </a:prstGeom>
                </p:spPr>
              </p:pic>
              <p:pic>
                <p:nvPicPr>
                  <p:cNvPr id="851" name="Picture 850">
                    <a:extLst>
                      <a:ext uri="{FF2B5EF4-FFF2-40B4-BE49-F238E27FC236}">
                        <a16:creationId xmlns:a16="http://schemas.microsoft.com/office/drawing/2014/main" id="{6B1A50BD-C84E-294E-9BF7-6729C402D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35427" y="2981828"/>
                    <a:ext cx="285991" cy="2807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2" name="Group 841">
                  <a:extLst>
                    <a:ext uri="{FF2B5EF4-FFF2-40B4-BE49-F238E27FC236}">
                      <a16:creationId xmlns:a16="http://schemas.microsoft.com/office/drawing/2014/main" id="{E652FEB1-B745-674E-A876-3175869930AB}"/>
                    </a:ext>
                  </a:extLst>
                </p:cNvPr>
                <p:cNvGrpSpPr/>
                <p:nvPr/>
              </p:nvGrpSpPr>
              <p:grpSpPr>
                <a:xfrm>
                  <a:off x="3846945" y="3308300"/>
                  <a:ext cx="1196455" cy="1602844"/>
                  <a:chOff x="5016042" y="2994804"/>
                  <a:chExt cx="1196455" cy="1602844"/>
                </a:xfrm>
              </p:grpSpPr>
              <p:sp>
                <p:nvSpPr>
                  <p:cNvPr id="843" name="Rounded Rectangle 842">
                    <a:extLst>
                      <a:ext uri="{FF2B5EF4-FFF2-40B4-BE49-F238E27FC236}">
                        <a16:creationId xmlns:a16="http://schemas.microsoft.com/office/drawing/2014/main" id="{614567A0-2E1A-B848-A40C-88FD48CEF1AC}"/>
                      </a:ext>
                    </a:extLst>
                  </p:cNvPr>
                  <p:cNvSpPr/>
                  <p:nvPr/>
                </p:nvSpPr>
                <p:spPr>
                  <a:xfrm>
                    <a:off x="5077285" y="3312286"/>
                    <a:ext cx="459793" cy="1272809"/>
                  </a:xfrm>
                  <a:prstGeom prst="roundRect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844" name="Picture 843">
                    <a:extLst>
                      <a:ext uri="{FF2B5EF4-FFF2-40B4-BE49-F238E27FC236}">
                        <a16:creationId xmlns:a16="http://schemas.microsoft.com/office/drawing/2014/main" id="{9AA0D9B3-31D7-0147-8DD8-E6D498B35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016042" y="2994804"/>
                    <a:ext cx="524369" cy="231698"/>
                  </a:xfrm>
                  <a:prstGeom prst="rect">
                    <a:avLst/>
                  </a:prstGeom>
                </p:spPr>
              </p:pic>
              <p:pic>
                <p:nvPicPr>
                  <p:cNvPr id="845" name="Picture 844">
                    <a:extLst>
                      <a:ext uri="{FF2B5EF4-FFF2-40B4-BE49-F238E27FC236}">
                        <a16:creationId xmlns:a16="http://schemas.microsoft.com/office/drawing/2014/main" id="{CE439095-BAE2-DB48-AC84-BA2F89112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632885" y="2995871"/>
                    <a:ext cx="579612" cy="262205"/>
                  </a:xfrm>
                  <a:prstGeom prst="rect">
                    <a:avLst/>
                  </a:prstGeom>
                </p:spPr>
              </p:pic>
              <p:sp>
                <p:nvSpPr>
                  <p:cNvPr id="846" name="Rounded Rectangle 845">
                    <a:extLst>
                      <a:ext uri="{FF2B5EF4-FFF2-40B4-BE49-F238E27FC236}">
                        <a16:creationId xmlns:a16="http://schemas.microsoft.com/office/drawing/2014/main" id="{743837C8-F993-2D4C-8D26-F7C15BD9CE13}"/>
                      </a:ext>
                    </a:extLst>
                  </p:cNvPr>
                  <p:cNvSpPr/>
                  <p:nvPr/>
                </p:nvSpPr>
                <p:spPr>
                  <a:xfrm>
                    <a:off x="5594372" y="3312286"/>
                    <a:ext cx="473541" cy="1285362"/>
                  </a:xfrm>
                  <a:prstGeom prst="roundRect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315F0C-E5C7-6C46-B51A-4DA4EBBBD7DC}"/>
                </a:ext>
              </a:extLst>
            </p:cNvPr>
            <p:cNvGrpSpPr/>
            <p:nvPr/>
          </p:nvGrpSpPr>
          <p:grpSpPr>
            <a:xfrm>
              <a:off x="6643628" y="4314522"/>
              <a:ext cx="2413010" cy="1588985"/>
              <a:chOff x="6643628" y="3738450"/>
              <a:chExt cx="2413010" cy="1588985"/>
            </a:xfrm>
          </p:grpSpPr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A6E7D0D5-36D6-194D-8EAE-F7F66DC10885}"/>
                  </a:ext>
                </a:extLst>
              </p:cNvPr>
              <p:cNvGrpSpPr/>
              <p:nvPr/>
            </p:nvGrpSpPr>
            <p:grpSpPr>
              <a:xfrm>
                <a:off x="6643628" y="3738450"/>
                <a:ext cx="2413010" cy="1588985"/>
                <a:chOff x="8009477" y="2312935"/>
                <a:chExt cx="2413010" cy="1588985"/>
              </a:xfrm>
            </p:grpSpPr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028D0655-3D1F-4D47-BD1E-5814FEBA751F}"/>
                    </a:ext>
                  </a:extLst>
                </p:cNvPr>
                <p:cNvGrpSpPr/>
                <p:nvPr/>
              </p:nvGrpSpPr>
              <p:grpSpPr>
                <a:xfrm>
                  <a:off x="8009477" y="2312935"/>
                  <a:ext cx="1674166" cy="1588985"/>
                  <a:chOff x="9398957" y="4454729"/>
                  <a:chExt cx="1674166" cy="1588985"/>
                </a:xfrm>
              </p:grpSpPr>
              <p:pic>
                <p:nvPicPr>
                  <p:cNvPr id="695" name="Picture 694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722FCE3D-4636-AB44-997F-220F7C438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53992"/>
                  <a:stretch/>
                </p:blipFill>
                <p:spPr>
                  <a:xfrm>
                    <a:off x="9913223" y="4454729"/>
                    <a:ext cx="1159900" cy="1588985"/>
                  </a:xfrm>
                  <a:prstGeom prst="rect">
                    <a:avLst/>
                  </a:prstGeom>
                </p:spPr>
              </p:pic>
              <p:grpSp>
                <p:nvGrpSpPr>
                  <p:cNvPr id="697" name="Group 696">
                    <a:extLst>
                      <a:ext uri="{FF2B5EF4-FFF2-40B4-BE49-F238E27FC236}">
                        <a16:creationId xmlns:a16="http://schemas.microsoft.com/office/drawing/2014/main" id="{9E6B8FA4-58D5-7A44-B37F-D6A2F411BF79}"/>
                      </a:ext>
                    </a:extLst>
                  </p:cNvPr>
                  <p:cNvGrpSpPr/>
                  <p:nvPr/>
                </p:nvGrpSpPr>
                <p:grpSpPr>
                  <a:xfrm>
                    <a:off x="9674222" y="5069522"/>
                    <a:ext cx="225476" cy="489597"/>
                    <a:chOff x="3658423" y="3360800"/>
                    <a:chExt cx="225476" cy="489597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700" name="Oval 699">
                      <a:extLst>
                        <a:ext uri="{FF2B5EF4-FFF2-40B4-BE49-F238E27FC236}">
                          <a16:creationId xmlns:a16="http://schemas.microsoft.com/office/drawing/2014/main" id="{97AFB3B6-C977-FE4E-84EC-BD5625B185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423" y="3360800"/>
                      <a:ext cx="217380" cy="21738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01" name="Oval 700">
                      <a:extLst>
                        <a:ext uri="{FF2B5EF4-FFF2-40B4-BE49-F238E27FC236}">
                          <a16:creationId xmlns:a16="http://schemas.microsoft.com/office/drawing/2014/main" id="{5B4AC226-84F3-FA4C-AB2C-6BF1CCFBD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6519" y="3633017"/>
                      <a:ext cx="217380" cy="21738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698" name="Picture 697">
                    <a:extLst>
                      <a:ext uri="{FF2B5EF4-FFF2-40B4-BE49-F238E27FC236}">
                        <a16:creationId xmlns:a16="http://schemas.microsoft.com/office/drawing/2014/main" id="{A52A1A7B-B1AE-3A40-A06D-0931E8C779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98957" y="5142469"/>
                    <a:ext cx="215900" cy="3302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92" name="Picture 691" descr="A picture containing text, keyboard, electronics, typewriter&#10;&#10;Description automatically generated">
                  <a:extLst>
                    <a:ext uri="{FF2B5EF4-FFF2-40B4-BE49-F238E27FC236}">
                      <a16:creationId xmlns:a16="http://schemas.microsoft.com/office/drawing/2014/main" id="{AB0BC9EB-D595-2448-8166-91798AD02A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347" t="26074" r="16246" b="61701"/>
                <a:stretch/>
              </p:blipFill>
              <p:spPr>
                <a:xfrm>
                  <a:off x="9871782" y="2925856"/>
                  <a:ext cx="530018" cy="469900"/>
                </a:xfrm>
                <a:prstGeom prst="rect">
                  <a:avLst/>
                </a:prstGeom>
              </p:spPr>
            </p:pic>
            <p:pic>
              <p:nvPicPr>
                <p:cNvPr id="693" name="Picture 692">
                  <a:extLst>
                    <a:ext uri="{FF2B5EF4-FFF2-40B4-BE49-F238E27FC236}">
                      <a16:creationId xmlns:a16="http://schemas.microsoft.com/office/drawing/2014/main" id="{59C35110-534E-3540-BA2F-294F079F9B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66901" y="2403701"/>
                  <a:ext cx="655586" cy="319167"/>
                </a:xfrm>
                <a:prstGeom prst="rect">
                  <a:avLst/>
                </a:prstGeom>
              </p:spPr>
            </p:pic>
            <p:pic>
              <p:nvPicPr>
                <p:cNvPr id="694" name="Picture 693">
                  <a:extLst>
                    <a:ext uri="{FF2B5EF4-FFF2-40B4-BE49-F238E27FC236}">
                      <a16:creationId xmlns:a16="http://schemas.microsoft.com/office/drawing/2014/main" id="{5C962C76-8984-D843-BC9D-612942366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89274" y="2532341"/>
                  <a:ext cx="271726" cy="217381"/>
                </a:xfrm>
                <a:prstGeom prst="rect">
                  <a:avLst/>
                </a:prstGeom>
              </p:spPr>
            </p:pic>
          </p:grpSp>
          <p:sp>
            <p:nvSpPr>
              <p:cNvPr id="981" name="Right Arrow 980">
                <a:extLst>
                  <a:ext uri="{FF2B5EF4-FFF2-40B4-BE49-F238E27FC236}">
                    <a16:creationId xmlns:a16="http://schemas.microsoft.com/office/drawing/2014/main" id="{5F5EF66F-9295-8741-B8DA-20E977B7B7BA}"/>
                  </a:ext>
                </a:extLst>
              </p:cNvPr>
              <p:cNvSpPr/>
              <p:nvPr/>
            </p:nvSpPr>
            <p:spPr>
              <a:xfrm>
                <a:off x="8286124" y="4400058"/>
                <a:ext cx="175383" cy="373315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C682DB-F4CF-FB4A-BCF7-86BBD78B8C5B}"/>
                </a:ext>
              </a:extLst>
            </p:cNvPr>
            <p:cNvGrpSpPr/>
            <p:nvPr/>
          </p:nvGrpSpPr>
          <p:grpSpPr>
            <a:xfrm>
              <a:off x="3550224" y="4700009"/>
              <a:ext cx="3073491" cy="677823"/>
              <a:chOff x="3550224" y="4700009"/>
              <a:chExt cx="3073491" cy="677823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B4ADFD1-3384-CB4A-8B36-EA84D4AE9A53}"/>
                  </a:ext>
                </a:extLst>
              </p:cNvPr>
              <p:cNvGrpSpPr/>
              <p:nvPr/>
            </p:nvGrpSpPr>
            <p:grpSpPr>
              <a:xfrm>
                <a:off x="3550224" y="4998455"/>
                <a:ext cx="3073491" cy="379377"/>
                <a:chOff x="3550224" y="4422383"/>
                <a:chExt cx="3073491" cy="379377"/>
              </a:xfrm>
            </p:grpSpPr>
            <p:sp>
              <p:nvSpPr>
                <p:cNvPr id="704" name="Right Arrow 703">
                  <a:extLst>
                    <a:ext uri="{FF2B5EF4-FFF2-40B4-BE49-F238E27FC236}">
                      <a16:creationId xmlns:a16="http://schemas.microsoft.com/office/drawing/2014/main" id="{729093D1-2D0C-524E-9041-D69336220755}"/>
                    </a:ext>
                  </a:extLst>
                </p:cNvPr>
                <p:cNvSpPr/>
                <p:nvPr/>
              </p:nvSpPr>
              <p:spPr>
                <a:xfrm>
                  <a:off x="3550224" y="4422383"/>
                  <a:ext cx="258847" cy="373315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DADD7E9-94FA-D54C-91B8-0C42759B2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9499" y="4449462"/>
                  <a:ext cx="2116884" cy="289358"/>
                </a:xfrm>
                <a:prstGeom prst="rect">
                  <a:avLst/>
                </a:prstGeom>
              </p:spPr>
            </p:pic>
            <p:sp>
              <p:nvSpPr>
                <p:cNvPr id="839" name="Right Arrow 838">
                  <a:extLst>
                    <a:ext uri="{FF2B5EF4-FFF2-40B4-BE49-F238E27FC236}">
                      <a16:creationId xmlns:a16="http://schemas.microsoft.com/office/drawing/2014/main" id="{86CFECD4-C13B-E049-888C-DDE9C0F5163D}"/>
                    </a:ext>
                  </a:extLst>
                </p:cNvPr>
                <p:cNvSpPr/>
                <p:nvPr/>
              </p:nvSpPr>
              <p:spPr>
                <a:xfrm>
                  <a:off x="6364868" y="4428445"/>
                  <a:ext cx="258847" cy="373315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29775D0-09BE-5745-AF7F-5163F203EF29}"/>
                  </a:ext>
                </a:extLst>
              </p:cNvPr>
              <p:cNvSpPr txBox="1"/>
              <p:nvPr/>
            </p:nvSpPr>
            <p:spPr>
              <a:xfrm>
                <a:off x="3895094" y="4700009"/>
                <a:ext cx="23931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6"/>
                    </a:solidFill>
                  </a:rPr>
                  <a:t>This is now differentiable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80EFAC-625A-384F-8A68-99D0EC765B84}"/>
                </a:ext>
              </a:extLst>
            </p:cNvPr>
            <p:cNvGrpSpPr/>
            <p:nvPr/>
          </p:nvGrpSpPr>
          <p:grpSpPr>
            <a:xfrm>
              <a:off x="3909655" y="5295014"/>
              <a:ext cx="2469032" cy="1279522"/>
              <a:chOff x="3909655" y="5295014"/>
              <a:chExt cx="2469032" cy="1279522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9E18B45-231C-DB45-B745-FFF602C25A49}"/>
                  </a:ext>
                </a:extLst>
              </p:cNvPr>
              <p:cNvGrpSpPr/>
              <p:nvPr/>
            </p:nvGrpSpPr>
            <p:grpSpPr>
              <a:xfrm>
                <a:off x="3909655" y="5759422"/>
                <a:ext cx="2469032" cy="815114"/>
                <a:chOff x="3909655" y="5759422"/>
                <a:chExt cx="2469032" cy="81511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E24E48C-8010-CD4B-82C4-0BD8EE5E1D47}"/>
                    </a:ext>
                  </a:extLst>
                </p:cNvPr>
                <p:cNvGrpSpPr/>
                <p:nvPr/>
              </p:nvGrpSpPr>
              <p:grpSpPr>
                <a:xfrm>
                  <a:off x="3982403" y="5816042"/>
                  <a:ext cx="2281029" cy="717876"/>
                  <a:chOff x="3918395" y="5239970"/>
                  <a:chExt cx="2281029" cy="717876"/>
                </a:xfrm>
              </p:grpSpPr>
              <p:pic>
                <p:nvPicPr>
                  <p:cNvPr id="781" name="Picture 780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2C9BA8CC-D4C8-7147-9494-33A6599D80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10070" y="5366101"/>
                    <a:ext cx="417336" cy="417336"/>
                  </a:xfrm>
                  <a:prstGeom prst="rect">
                    <a:avLst/>
                  </a:prstGeom>
                </p:spPr>
              </p:pic>
              <p:sp>
                <p:nvSpPr>
                  <p:cNvPr id="782" name="Freeform 781">
                    <a:extLst>
                      <a:ext uri="{FF2B5EF4-FFF2-40B4-BE49-F238E27FC236}">
                        <a16:creationId xmlns:a16="http://schemas.microsoft.com/office/drawing/2014/main" id="{76830A66-7B79-BD40-99E3-863D5BA7A661}"/>
                      </a:ext>
                    </a:extLst>
                  </p:cNvPr>
                  <p:cNvSpPr/>
                  <p:nvPr/>
                </p:nvSpPr>
                <p:spPr>
                  <a:xfrm>
                    <a:off x="5204474" y="5580994"/>
                    <a:ext cx="587204" cy="154845"/>
                  </a:xfrm>
                  <a:custGeom>
                    <a:avLst/>
                    <a:gdLst>
                      <a:gd name="connsiteX0" fmla="*/ 0 w 532435"/>
                      <a:gd name="connsiteY0" fmla="*/ 116402 h 164181"/>
                      <a:gd name="connsiteX1" fmla="*/ 150471 w 532435"/>
                      <a:gd name="connsiteY1" fmla="*/ 655 h 164181"/>
                      <a:gd name="connsiteX2" fmla="*/ 266218 w 532435"/>
                      <a:gd name="connsiteY2" fmla="*/ 162700 h 164181"/>
                      <a:gd name="connsiteX3" fmla="*/ 416688 w 532435"/>
                      <a:gd name="connsiteY3" fmla="*/ 81678 h 164181"/>
                      <a:gd name="connsiteX4" fmla="*/ 532435 w 532435"/>
                      <a:gd name="connsiteY4" fmla="*/ 93252 h 164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2435" h="164181">
                        <a:moveTo>
                          <a:pt x="0" y="116402"/>
                        </a:moveTo>
                        <a:cubicBezTo>
                          <a:pt x="53050" y="54670"/>
                          <a:pt x="106101" y="-7061"/>
                          <a:pt x="150471" y="655"/>
                        </a:cubicBezTo>
                        <a:cubicBezTo>
                          <a:pt x="194841" y="8371"/>
                          <a:pt x="221849" y="149196"/>
                          <a:pt x="266218" y="162700"/>
                        </a:cubicBezTo>
                        <a:cubicBezTo>
                          <a:pt x="310587" y="176204"/>
                          <a:pt x="372318" y="93253"/>
                          <a:pt x="416688" y="81678"/>
                        </a:cubicBezTo>
                        <a:cubicBezTo>
                          <a:pt x="461058" y="70103"/>
                          <a:pt x="435979" y="89394"/>
                          <a:pt x="532435" y="93252"/>
                        </a:cubicBezTo>
                      </a:path>
                    </a:pathLst>
                  </a:custGeom>
                  <a:noFill/>
                  <a:ln w="34925">
                    <a:solidFill>
                      <a:schemeClr val="tx1"/>
                    </a:solidFill>
                    <a:tailEnd type="arrow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3" name="TextBox 782">
                    <a:extLst>
                      <a:ext uri="{FF2B5EF4-FFF2-40B4-BE49-F238E27FC236}">
                        <a16:creationId xmlns:a16="http://schemas.microsoft.com/office/drawing/2014/main" id="{FE3DEB2A-9088-C64C-84F3-A28A617A1531}"/>
                      </a:ext>
                    </a:extLst>
                  </p:cNvPr>
                  <p:cNvSpPr txBox="1"/>
                  <p:nvPr/>
                </p:nvSpPr>
                <p:spPr>
                  <a:xfrm>
                    <a:off x="5037345" y="5268215"/>
                    <a:ext cx="90903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sample</a:t>
                    </a: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B0A0F9E-70FA-0C47-8C1C-7E5DBB46C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023821" y="5519712"/>
                    <a:ext cx="175603" cy="216127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18AD7CCF-DF93-2E4E-AE95-41E8FB9A6B1E}"/>
                      </a:ext>
                    </a:extLst>
                  </p:cNvPr>
                  <p:cNvGrpSpPr/>
                  <p:nvPr/>
                </p:nvGrpSpPr>
                <p:grpSpPr>
                  <a:xfrm>
                    <a:off x="3918395" y="5239970"/>
                    <a:ext cx="680507" cy="717876"/>
                    <a:chOff x="3781142" y="5347770"/>
                    <a:chExt cx="680507" cy="717876"/>
                  </a:xfrm>
                </p:grpSpPr>
                <p:grpSp>
                  <p:nvGrpSpPr>
                    <p:cNvPr id="784" name="Group 783">
                      <a:extLst>
                        <a:ext uri="{FF2B5EF4-FFF2-40B4-BE49-F238E27FC236}">
                          <a16:creationId xmlns:a16="http://schemas.microsoft.com/office/drawing/2014/main" id="{4529ED43-F3CE-2B44-83F7-E1318C3BCD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81142" y="5473901"/>
                      <a:ext cx="680507" cy="591745"/>
                      <a:chOff x="7697936" y="5068529"/>
                      <a:chExt cx="1372834" cy="1193769"/>
                    </a:xfrm>
                  </p:grpSpPr>
                  <p:pic>
                    <p:nvPicPr>
                      <p:cNvPr id="785" name="Picture 784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94B9F66C-0E0D-C348-B274-B00CB45A4A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97936" y="5068529"/>
                        <a:ext cx="1372834" cy="119376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6" name="Picture 785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0A9D49E2-2057-E843-AA28-A8D859868E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alphaModFix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6">
                                <a14:imgEffect>
                                  <a14:backgroundRemoval t="11864" b="81356" l="17944" r="77823">
                                    <a14:foregroundMark x1="42540" y1="17585" x2="34879" y2="19703"/>
                                    <a14:foregroundMark x1="34879" y1="19703" x2="25000" y2="33051"/>
                                    <a14:foregroundMark x1="25000" y1="33051" x2="20363" y2="47458"/>
                                    <a14:foregroundMark x1="21371" y1="56356" x2="30040" y2="71186"/>
                                    <a14:foregroundMark x1="30040" y1="71186" x2="38105" y2="74153"/>
                                    <a14:foregroundMark x1="38105" y1="74153" x2="46371" y2="74576"/>
                                    <a14:foregroundMark x1="46371" y1="74576" x2="63508" y2="70127"/>
                                    <a14:foregroundMark x1="63508" y1="70127" x2="70565" y2="62924"/>
                                    <a14:foregroundMark x1="70565" y1="62924" x2="74798" y2="44492"/>
                                    <a14:foregroundMark x1="74798" y1="44492" x2="71573" y2="32839"/>
                                    <a14:foregroundMark x1="71573" y1="32839" x2="66331" y2="26483"/>
                                    <a14:foregroundMark x1="66331" y1="26483" x2="66129" y2="26059"/>
                                    <a14:foregroundMark x1="64113" y1="20975" x2="47379" y2="14831"/>
                                    <a14:foregroundMark x1="47379" y1="14831" x2="39718" y2="15890"/>
                                    <a14:foregroundMark x1="39718" y1="15890" x2="32056" y2="19915"/>
                                    <a14:foregroundMark x1="32056" y1="19915" x2="26008" y2="25847"/>
                                    <a14:foregroundMark x1="26008" y1="25847" x2="18952" y2="42161"/>
                                    <a14:foregroundMark x1="18952" y1="42161" x2="18548" y2="44280"/>
                                    <a14:foregroundMark x1="37702" y1="15466" x2="54032" y2="13136"/>
                                    <a14:foregroundMark x1="54032" y1="13136" x2="57056" y2="14831"/>
                                    <a14:foregroundMark x1="76210" y1="39407" x2="77016" y2="47881"/>
                                    <a14:foregroundMark x1="77016" y1="47881" x2="77823" y2="36441"/>
                                    <a14:foregroundMark x1="32863" y1="75636" x2="50403" y2="79025"/>
                                    <a14:foregroundMark x1="50403" y1="79025" x2="62500" y2="74153"/>
                                    <a14:foregroundMark x1="41532" y1="81144" x2="53024" y2="81356"/>
                                    <a14:foregroundMark x1="17540" y1="54025" x2="18145" y2="45551"/>
                                    <a14:foregroundMark x1="18145" y1="45551" x2="18145" y2="45127"/>
                                    <a14:foregroundMark x1="42540" y1="13559" x2="48185" y2="11864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17339" t="11292" r="20313" b="17203"/>
                      <a:stretch/>
                    </p:blipFill>
                    <p:spPr>
                      <a:xfrm>
                        <a:off x="8118995" y="5255428"/>
                        <a:ext cx="780030" cy="775175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grpSp>
                <p:pic>
                  <p:nvPicPr>
                    <p:cNvPr id="34" name="Picture 33">
                      <a:extLst>
                        <a:ext uri="{FF2B5EF4-FFF2-40B4-BE49-F238E27FC236}">
                          <a16:creationId xmlns:a16="http://schemas.microsoft.com/office/drawing/2014/main" id="{1E08D649-82FC-6941-B33A-4928EF8AA4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44138" y="5347770"/>
                      <a:ext cx="512174" cy="17385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4" name="Rounded Rectangle 133">
                  <a:extLst>
                    <a:ext uri="{FF2B5EF4-FFF2-40B4-BE49-F238E27FC236}">
                      <a16:creationId xmlns:a16="http://schemas.microsoft.com/office/drawing/2014/main" id="{766F7AAA-7125-814D-A472-25FC41DD9AFE}"/>
                    </a:ext>
                  </a:extLst>
                </p:cNvPr>
                <p:cNvSpPr/>
                <p:nvPr/>
              </p:nvSpPr>
              <p:spPr>
                <a:xfrm>
                  <a:off x="3909655" y="5759422"/>
                  <a:ext cx="2469032" cy="8151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04" name="Straight Arrow Connector 1003">
                <a:extLst>
                  <a:ext uri="{FF2B5EF4-FFF2-40B4-BE49-F238E27FC236}">
                    <a16:creationId xmlns:a16="http://schemas.microsoft.com/office/drawing/2014/main" id="{089BE425-33FD-A043-8705-A450DEE3F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1874" y="5295014"/>
                <a:ext cx="0" cy="7078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04068E-23DC-3247-9DB5-3C155A523274}"/>
              </a:ext>
            </a:extLst>
          </p:cNvPr>
          <p:cNvGrpSpPr/>
          <p:nvPr/>
        </p:nvGrpSpPr>
        <p:grpSpPr>
          <a:xfrm>
            <a:off x="647100" y="3198371"/>
            <a:ext cx="7887990" cy="1044743"/>
            <a:chOff x="647100" y="3198371"/>
            <a:chExt cx="7887990" cy="104474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2B720F-12AB-0742-90D8-59C09F8E3769}"/>
                </a:ext>
              </a:extLst>
            </p:cNvPr>
            <p:cNvGrpSpPr/>
            <p:nvPr/>
          </p:nvGrpSpPr>
          <p:grpSpPr>
            <a:xfrm>
              <a:off x="647100" y="3198371"/>
              <a:ext cx="4379309" cy="692101"/>
              <a:chOff x="363636" y="3033779"/>
              <a:chExt cx="4379309" cy="69210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5566FB7-2119-EC46-9620-2EB41BC1D5D5}"/>
                  </a:ext>
                </a:extLst>
              </p:cNvPr>
              <p:cNvGrpSpPr/>
              <p:nvPr/>
            </p:nvGrpSpPr>
            <p:grpSpPr>
              <a:xfrm>
                <a:off x="365726" y="3356548"/>
                <a:ext cx="4377219" cy="369332"/>
                <a:chOff x="698420" y="5670861"/>
                <a:chExt cx="4377219" cy="369332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38B89D-335D-3540-8F15-02258DFD7B58}"/>
                    </a:ext>
                  </a:extLst>
                </p:cNvPr>
                <p:cNvSpPr txBox="1"/>
                <p:nvPr/>
              </p:nvSpPr>
              <p:spPr>
                <a:xfrm>
                  <a:off x="698420" y="5670861"/>
                  <a:ext cx="43772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For                     a Gaussian (as in VAEs):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6DB9DFD-836D-E944-BA66-4940D20003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8432" y="5707956"/>
                  <a:ext cx="896825" cy="301587"/>
                </a:xfrm>
                <a:prstGeom prst="rect">
                  <a:avLst/>
                </a:prstGeom>
              </p:spPr>
            </p:pic>
          </p:grpSp>
          <p:sp>
            <p:nvSpPr>
              <p:cNvPr id="995" name="TextBox 994">
                <a:extLst>
                  <a:ext uri="{FF2B5EF4-FFF2-40B4-BE49-F238E27FC236}">
                    <a16:creationId xmlns:a16="http://schemas.microsoft.com/office/drawing/2014/main" id="{A9A28FC3-344C-DE4C-8F9C-7CB6339C7EBE}"/>
                  </a:ext>
                </a:extLst>
              </p:cNvPr>
              <p:cNvSpPr txBox="1"/>
              <p:nvPr/>
            </p:nvSpPr>
            <p:spPr>
              <a:xfrm>
                <a:off x="363636" y="3033779"/>
                <a:ext cx="4377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Solution: The Re-parameterization trick</a:t>
                </a:r>
              </a:p>
            </p:txBody>
          </p:sp>
        </p:grpSp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08DBD7CE-A6C5-8044-AFF3-02307C90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37518" y="3900782"/>
              <a:ext cx="7797572" cy="34233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DC6FB-4765-A547-AA30-134C2F088ADC}"/>
              </a:ext>
            </a:extLst>
          </p:cNvPr>
          <p:cNvGrpSpPr/>
          <p:nvPr/>
        </p:nvGrpSpPr>
        <p:grpSpPr>
          <a:xfrm>
            <a:off x="1862990" y="5507136"/>
            <a:ext cx="6827521" cy="1069194"/>
            <a:chOff x="1862990" y="5507136"/>
            <a:chExt cx="6827521" cy="106919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511095D-914C-E843-9A7B-4185FDE5AFA4}"/>
                </a:ext>
              </a:extLst>
            </p:cNvPr>
            <p:cNvGrpSpPr/>
            <p:nvPr/>
          </p:nvGrpSpPr>
          <p:grpSpPr>
            <a:xfrm>
              <a:off x="1862990" y="5578337"/>
              <a:ext cx="2222253" cy="748510"/>
              <a:chOff x="1965959" y="2451227"/>
              <a:chExt cx="2222253" cy="748510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1A9B68C-C1FE-044B-9393-3B89333C9B03}"/>
                  </a:ext>
                </a:extLst>
              </p:cNvPr>
              <p:cNvSpPr/>
              <p:nvPr/>
            </p:nvSpPr>
            <p:spPr>
              <a:xfrm>
                <a:off x="1965959" y="2451227"/>
                <a:ext cx="2222253" cy="365125"/>
              </a:xfrm>
              <a:custGeom>
                <a:avLst/>
                <a:gdLst>
                  <a:gd name="connsiteX0" fmla="*/ 1783080 w 1783080"/>
                  <a:gd name="connsiteY0" fmla="*/ 0 h 265176"/>
                  <a:gd name="connsiteX1" fmla="*/ 393192 w 1783080"/>
                  <a:gd name="connsiteY1" fmla="*/ 182880 h 265176"/>
                  <a:gd name="connsiteX2" fmla="*/ 0 w 1783080"/>
                  <a:gd name="connsiteY2" fmla="*/ 265176 h 26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3080" h="265176">
                    <a:moveTo>
                      <a:pt x="1783080" y="0"/>
                    </a:moveTo>
                    <a:lnTo>
                      <a:pt x="393192" y="182880"/>
                    </a:lnTo>
                    <a:cubicBezTo>
                      <a:pt x="96012" y="227076"/>
                      <a:pt x="48006" y="246126"/>
                      <a:pt x="0" y="265176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CFBD847-8551-8E43-B123-34018DEFD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91516" y="2773487"/>
                <a:ext cx="457063" cy="426250"/>
              </a:xfrm>
              <a:prstGeom prst="rect">
                <a:avLst/>
              </a:prstGeom>
            </p:spPr>
          </p:pic>
        </p:grpSp>
        <p:grpSp>
          <p:nvGrpSpPr>
            <p:cNvPr id="999" name="Group 998">
              <a:extLst>
                <a:ext uri="{FF2B5EF4-FFF2-40B4-BE49-F238E27FC236}">
                  <a16:creationId xmlns:a16="http://schemas.microsoft.com/office/drawing/2014/main" id="{9BC08D24-1962-1B4C-ACD8-978FEC45EC94}"/>
                </a:ext>
              </a:extLst>
            </p:cNvPr>
            <p:cNvGrpSpPr/>
            <p:nvPr/>
          </p:nvGrpSpPr>
          <p:grpSpPr>
            <a:xfrm>
              <a:off x="4331516" y="5507136"/>
              <a:ext cx="4358995" cy="1069194"/>
              <a:chOff x="4291229" y="2227626"/>
              <a:chExt cx="4358995" cy="1069194"/>
            </a:xfrm>
          </p:grpSpPr>
          <p:pic>
            <p:nvPicPr>
              <p:cNvPr id="1000" name="Picture 999">
                <a:extLst>
                  <a:ext uri="{FF2B5EF4-FFF2-40B4-BE49-F238E27FC236}">
                    <a16:creationId xmlns:a16="http://schemas.microsoft.com/office/drawing/2014/main" id="{FAA81E67-35D0-4C44-991F-0935B6396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7000" y="2834212"/>
                <a:ext cx="622318" cy="462608"/>
              </a:xfrm>
              <a:prstGeom prst="rect">
                <a:avLst/>
              </a:prstGeom>
            </p:spPr>
          </p:pic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E1AC8F15-80CA-434B-AA98-42861FCFE907}"/>
                  </a:ext>
                </a:extLst>
              </p:cNvPr>
              <p:cNvSpPr/>
              <p:nvPr/>
            </p:nvSpPr>
            <p:spPr>
              <a:xfrm rot="238695">
                <a:off x="5791797" y="2273435"/>
                <a:ext cx="1724809" cy="252593"/>
              </a:xfrm>
              <a:custGeom>
                <a:avLst/>
                <a:gdLst>
                  <a:gd name="connsiteX0" fmla="*/ 1527048 w 1527048"/>
                  <a:gd name="connsiteY0" fmla="*/ 252593 h 252593"/>
                  <a:gd name="connsiteX1" fmla="*/ 987552 w 1527048"/>
                  <a:gd name="connsiteY1" fmla="*/ 14849 h 252593"/>
                  <a:gd name="connsiteX2" fmla="*/ 0 w 1527048"/>
                  <a:gd name="connsiteY2" fmla="*/ 23993 h 252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7048" h="252593">
                    <a:moveTo>
                      <a:pt x="1527048" y="252593"/>
                    </a:moveTo>
                    <a:cubicBezTo>
                      <a:pt x="1384554" y="152771"/>
                      <a:pt x="1242060" y="52949"/>
                      <a:pt x="987552" y="14849"/>
                    </a:cubicBezTo>
                    <a:cubicBezTo>
                      <a:pt x="733044" y="-23251"/>
                      <a:pt x="205740" y="23993"/>
                      <a:pt x="0" y="23993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62EBB875-4020-FB46-9373-90C2B9C428F6}"/>
                  </a:ext>
                </a:extLst>
              </p:cNvPr>
              <p:cNvSpPr/>
              <p:nvPr/>
            </p:nvSpPr>
            <p:spPr>
              <a:xfrm>
                <a:off x="4291229" y="2227626"/>
                <a:ext cx="1359383" cy="45719"/>
              </a:xfrm>
              <a:custGeom>
                <a:avLst/>
                <a:gdLst>
                  <a:gd name="connsiteX0" fmla="*/ 1490472 w 1490472"/>
                  <a:gd name="connsiteY0" fmla="*/ 0 h 0"/>
                  <a:gd name="connsiteX1" fmla="*/ 0 w 149047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472">
                    <a:moveTo>
                      <a:pt x="149047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61C86A8B-F487-4D48-B1E9-F686627A4D1B}"/>
                  </a:ext>
                </a:extLst>
              </p:cNvPr>
              <p:cNvSpPr/>
              <p:nvPr/>
            </p:nvSpPr>
            <p:spPr>
              <a:xfrm>
                <a:off x="7534656" y="2615184"/>
                <a:ext cx="1115568" cy="182880"/>
              </a:xfrm>
              <a:custGeom>
                <a:avLst/>
                <a:gdLst>
                  <a:gd name="connsiteX0" fmla="*/ 1115568 w 1115568"/>
                  <a:gd name="connsiteY0" fmla="*/ 182880 h 182880"/>
                  <a:gd name="connsiteX1" fmla="*/ 539496 w 1115568"/>
                  <a:gd name="connsiteY1" fmla="*/ 164592 h 182880"/>
                  <a:gd name="connsiteX2" fmla="*/ 0 w 1115568"/>
                  <a:gd name="connsiteY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5568" h="182880">
                    <a:moveTo>
                      <a:pt x="1115568" y="182880"/>
                    </a:moveTo>
                    <a:lnTo>
                      <a:pt x="539496" y="164592"/>
                    </a:lnTo>
                    <a:cubicBezTo>
                      <a:pt x="353568" y="134112"/>
                      <a:pt x="176784" y="67056"/>
                      <a:pt x="0" y="0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1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91E103-9464-4046-827E-3C9A40D40C53}"/>
              </a:ext>
            </a:extLst>
          </p:cNvPr>
          <p:cNvGrpSpPr/>
          <p:nvPr/>
        </p:nvGrpSpPr>
        <p:grpSpPr>
          <a:xfrm>
            <a:off x="3621198" y="3204391"/>
            <a:ext cx="3063552" cy="379377"/>
            <a:chOff x="3550224" y="4422383"/>
            <a:chExt cx="3063552" cy="3793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9FED27B-4ABE-4648-BBEE-28111E2E2EDD}"/>
                </a:ext>
              </a:extLst>
            </p:cNvPr>
            <p:cNvSpPr/>
            <p:nvPr/>
          </p:nvSpPr>
          <p:spPr>
            <a:xfrm>
              <a:off x="3550224" y="4422383"/>
              <a:ext cx="258847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E557D7-A115-8B47-AED1-EE106B388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92" y="4442940"/>
              <a:ext cx="2237310" cy="305819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5A6AD476-FC9E-B645-B2D6-E7E6D7FC6C9F}"/>
                </a:ext>
              </a:extLst>
            </p:cNvPr>
            <p:cNvSpPr/>
            <p:nvPr/>
          </p:nvSpPr>
          <p:spPr>
            <a:xfrm>
              <a:off x="6354929" y="4428445"/>
              <a:ext cx="258847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673BB3-4E13-C942-B539-42960F38E986}"/>
              </a:ext>
            </a:extLst>
          </p:cNvPr>
          <p:cNvGrpSpPr/>
          <p:nvPr/>
        </p:nvGrpSpPr>
        <p:grpSpPr>
          <a:xfrm>
            <a:off x="769395" y="2651342"/>
            <a:ext cx="2931984" cy="1402578"/>
            <a:chOff x="698421" y="3869334"/>
            <a:chExt cx="2931984" cy="1402578"/>
          </a:xfrm>
        </p:grpSpPr>
        <p:pic>
          <p:nvPicPr>
            <p:cNvPr id="22" name="Picture 2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31DF52E1-32CE-1947-8A77-3ECCDE22D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347" t="26074" r="16246" b="61701"/>
            <a:stretch/>
          </p:blipFill>
          <p:spPr>
            <a:xfrm>
              <a:off x="698421" y="4351272"/>
              <a:ext cx="527668" cy="467817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B3CF67F4-88BA-E647-9A9C-24843B2587E0}"/>
                </a:ext>
              </a:extLst>
            </p:cNvPr>
            <p:cNvSpPr/>
            <p:nvPr/>
          </p:nvSpPr>
          <p:spPr>
            <a:xfrm>
              <a:off x="1324849" y="4409202"/>
              <a:ext cx="225058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4492EC-E58B-F248-A2C8-2207B7E17E92}"/>
                </a:ext>
              </a:extLst>
            </p:cNvPr>
            <p:cNvGrpSpPr/>
            <p:nvPr/>
          </p:nvGrpSpPr>
          <p:grpSpPr>
            <a:xfrm>
              <a:off x="1630792" y="3869334"/>
              <a:ext cx="1999613" cy="1402578"/>
              <a:chOff x="2331759" y="3100669"/>
              <a:chExt cx="2959890" cy="207614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202FA6C-652D-3B4B-B962-F18F7108EB2C}"/>
                  </a:ext>
                </a:extLst>
              </p:cNvPr>
              <p:cNvGrpSpPr/>
              <p:nvPr/>
            </p:nvGrpSpPr>
            <p:grpSpPr>
              <a:xfrm>
                <a:off x="2331759" y="3100669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A9E6750-50EC-764B-A8B3-E95F3FA9BDC4}"/>
                    </a:ext>
                  </a:extLst>
                </p:cNvPr>
                <p:cNvGrpSpPr/>
                <p:nvPr/>
              </p:nvGrpSpPr>
              <p:grpSpPr>
                <a:xfrm>
                  <a:off x="1067861" y="1577304"/>
                  <a:ext cx="2521910" cy="2076142"/>
                  <a:chOff x="1067861" y="1577304"/>
                  <a:chExt cx="2521910" cy="2076142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7C808948-7B91-3F43-9B93-06C9D58BB7E0}"/>
                      </a:ext>
                    </a:extLst>
                  </p:cNvPr>
                  <p:cNvGrpSpPr/>
                  <p:nvPr/>
                </p:nvGrpSpPr>
                <p:grpSpPr>
                  <a:xfrm>
                    <a:off x="1067861" y="1625361"/>
                    <a:ext cx="2521910" cy="2028085"/>
                    <a:chOff x="1484940" y="959424"/>
                    <a:chExt cx="2521910" cy="2028085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ED2BC1E6-110D-C24C-9946-6CC5825BFA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61789" y="1368447"/>
                      <a:ext cx="1430509" cy="1301256"/>
                      <a:chOff x="2561789" y="1368447"/>
                      <a:chExt cx="1430509" cy="1301256"/>
                    </a:xfrm>
                  </p:grpSpPr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89058771-8315-DC43-89CB-C805EFFA98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97814" y="1526028"/>
                        <a:ext cx="394484" cy="394484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90" name="Straight Arrow Connector 89">
                        <a:extLst>
                          <a:ext uri="{FF2B5EF4-FFF2-40B4-BE49-F238E27FC236}">
                            <a16:creationId xmlns:a16="http://schemas.microsoft.com/office/drawing/2014/main" id="{D717C61F-FCAD-9D48-994B-079ED9A9DD10}"/>
                          </a:ext>
                        </a:extLst>
                      </p:cNvPr>
                      <p:cNvCxnSpPr>
                        <a:cxnSpLocks/>
                        <a:stCxn id="78" idx="6"/>
                        <a:endCxn id="89" idx="2"/>
                      </p:cNvCxnSpPr>
                      <p:nvPr/>
                    </p:nvCxnSpPr>
                    <p:spPr>
                      <a:xfrm flipV="1">
                        <a:off x="2561789" y="1723270"/>
                        <a:ext cx="1036025" cy="94643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Straight Arrow Connector 90">
                        <a:extLst>
                          <a:ext uri="{FF2B5EF4-FFF2-40B4-BE49-F238E27FC236}">
                            <a16:creationId xmlns:a16="http://schemas.microsoft.com/office/drawing/2014/main" id="{FD99489C-2CBA-5A4F-9EC0-BE454D200C8D}"/>
                          </a:ext>
                        </a:extLst>
                      </p:cNvPr>
                      <p:cNvCxnSpPr>
                        <a:cxnSpLocks/>
                        <a:stCxn id="77" idx="6"/>
                        <a:endCxn id="89" idx="2"/>
                      </p:cNvCxnSpPr>
                      <p:nvPr/>
                    </p:nvCxnSpPr>
                    <p:spPr>
                      <a:xfrm flipV="1">
                        <a:off x="2561789" y="1723270"/>
                        <a:ext cx="1036025" cy="512681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Arrow Connector 91">
                        <a:extLst>
                          <a:ext uri="{FF2B5EF4-FFF2-40B4-BE49-F238E27FC236}">
                            <a16:creationId xmlns:a16="http://schemas.microsoft.com/office/drawing/2014/main" id="{8F7C4E63-BFFD-FA44-B81E-FC292A3F9AEF}"/>
                          </a:ext>
                        </a:extLst>
                      </p:cNvPr>
                      <p:cNvCxnSpPr>
                        <a:cxnSpLocks/>
                        <a:stCxn id="76" idx="6"/>
                        <a:endCxn id="89" idx="2"/>
                      </p:cNvCxnSpPr>
                      <p:nvPr/>
                    </p:nvCxnSpPr>
                    <p:spPr>
                      <a:xfrm flipV="1">
                        <a:off x="2561789" y="1723270"/>
                        <a:ext cx="1036025" cy="78929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" name="Straight Arrow Connector 92">
                        <a:extLst>
                          <a:ext uri="{FF2B5EF4-FFF2-40B4-BE49-F238E27FC236}">
                            <a16:creationId xmlns:a16="http://schemas.microsoft.com/office/drawing/2014/main" id="{D35952D3-A261-A343-8819-7D6904AB0221}"/>
                          </a:ext>
                        </a:extLst>
                      </p:cNvPr>
                      <p:cNvCxnSpPr>
                        <a:cxnSpLocks/>
                        <a:stCxn id="75" idx="6"/>
                        <a:endCxn id="89" idx="2"/>
                      </p:cNvCxnSpPr>
                      <p:nvPr/>
                    </p:nvCxnSpPr>
                    <p:spPr>
                      <a:xfrm>
                        <a:off x="2561789" y="1368447"/>
                        <a:ext cx="1036025" cy="35482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65402379-3313-CE4D-9F22-704C6D5DC4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61789" y="1368447"/>
                      <a:ext cx="1445061" cy="1301256"/>
                      <a:chOff x="2561789" y="1368447"/>
                      <a:chExt cx="1445061" cy="1301256"/>
                    </a:xfrm>
                  </p:grpSpPr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34F33EF3-7661-DA49-8BCE-07E3B5BC3A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95388" y="2230139"/>
                        <a:ext cx="411462" cy="41146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85" name="Straight Arrow Connector 84">
                        <a:extLst>
                          <a:ext uri="{FF2B5EF4-FFF2-40B4-BE49-F238E27FC236}">
                            <a16:creationId xmlns:a16="http://schemas.microsoft.com/office/drawing/2014/main" id="{8557BB69-585B-6A4D-A7B8-7C0F5866465F}"/>
                          </a:ext>
                        </a:extLst>
                      </p:cNvPr>
                      <p:cNvCxnSpPr>
                        <a:cxnSpLocks/>
                        <a:stCxn id="75" idx="6"/>
                        <a:endCxn id="84" idx="2"/>
                      </p:cNvCxnSpPr>
                      <p:nvPr/>
                    </p:nvCxnSpPr>
                    <p:spPr>
                      <a:xfrm>
                        <a:off x="2561789" y="1368447"/>
                        <a:ext cx="1033599" cy="106742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Straight Arrow Connector 85">
                        <a:extLst>
                          <a:ext uri="{FF2B5EF4-FFF2-40B4-BE49-F238E27FC236}">
                            <a16:creationId xmlns:a16="http://schemas.microsoft.com/office/drawing/2014/main" id="{E542A29D-C637-6344-9ABE-601D1CA6FCFC}"/>
                          </a:ext>
                        </a:extLst>
                      </p:cNvPr>
                      <p:cNvCxnSpPr>
                        <a:cxnSpLocks/>
                        <a:stCxn id="76" idx="6"/>
                        <a:endCxn id="84" idx="2"/>
                      </p:cNvCxnSpPr>
                      <p:nvPr/>
                    </p:nvCxnSpPr>
                    <p:spPr>
                      <a:xfrm>
                        <a:off x="2561789" y="1802199"/>
                        <a:ext cx="1033599" cy="633671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7" name="Straight Arrow Connector 86">
                        <a:extLst>
                          <a:ext uri="{FF2B5EF4-FFF2-40B4-BE49-F238E27FC236}">
                            <a16:creationId xmlns:a16="http://schemas.microsoft.com/office/drawing/2014/main" id="{FEAE61D5-8564-B545-B904-EB4113581315}"/>
                          </a:ext>
                        </a:extLst>
                      </p:cNvPr>
                      <p:cNvCxnSpPr>
                        <a:cxnSpLocks/>
                        <a:stCxn id="77" idx="6"/>
                        <a:endCxn id="84" idx="2"/>
                      </p:cNvCxnSpPr>
                      <p:nvPr/>
                    </p:nvCxnSpPr>
                    <p:spPr>
                      <a:xfrm>
                        <a:off x="2561789" y="2235951"/>
                        <a:ext cx="1033599" cy="199919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Straight Arrow Connector 87">
                        <a:extLst>
                          <a:ext uri="{FF2B5EF4-FFF2-40B4-BE49-F238E27FC236}">
                            <a16:creationId xmlns:a16="http://schemas.microsoft.com/office/drawing/2014/main" id="{4F058853-B5A4-E347-AB09-C246DF64C26F}"/>
                          </a:ext>
                        </a:extLst>
                      </p:cNvPr>
                      <p:cNvCxnSpPr>
                        <a:cxnSpLocks/>
                        <a:stCxn id="78" idx="6"/>
                        <a:endCxn id="84" idx="2"/>
                      </p:cNvCxnSpPr>
                      <p:nvPr/>
                    </p:nvCxnSpPr>
                    <p:spPr>
                      <a:xfrm flipV="1">
                        <a:off x="2561789" y="2435870"/>
                        <a:ext cx="1033599" cy="23383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79C5300B-B357-AF46-A258-146BF0FAFA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4940" y="959424"/>
                      <a:ext cx="293077" cy="2028085"/>
                      <a:chOff x="2602525" y="2883877"/>
                      <a:chExt cx="293077" cy="2028085"/>
                    </a:xfrm>
                  </p:grpSpPr>
                  <p:sp>
                    <p:nvSpPr>
                      <p:cNvPr id="79" name="Oval 78">
                        <a:extLst>
                          <a:ext uri="{FF2B5EF4-FFF2-40B4-BE49-F238E27FC236}">
                            <a16:creationId xmlns:a16="http://schemas.microsoft.com/office/drawing/2014/main" id="{C784CCC6-52F6-2C43-8B11-83E503A6E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2525" y="2883877"/>
                        <a:ext cx="293077" cy="29307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" name="Oval 79">
                        <a:extLst>
                          <a:ext uri="{FF2B5EF4-FFF2-40B4-BE49-F238E27FC236}">
                            <a16:creationId xmlns:a16="http://schemas.microsoft.com/office/drawing/2014/main" id="{09EBF35E-5BD7-2942-B15C-5F2BFB974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2525" y="3317629"/>
                        <a:ext cx="293077" cy="29307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1" name="Oval 80">
                        <a:extLst>
                          <a:ext uri="{FF2B5EF4-FFF2-40B4-BE49-F238E27FC236}">
                            <a16:creationId xmlns:a16="http://schemas.microsoft.com/office/drawing/2014/main" id="{56B5C491-E69D-164E-96B5-E2E4F3EE3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2525" y="3751381"/>
                        <a:ext cx="293077" cy="29307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E1E20DB8-828A-AD4A-BAB6-B92BBD4B2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2525" y="4185133"/>
                        <a:ext cx="293077" cy="29307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AE7B189D-3963-D64C-AD27-DE6A91BBE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2525" y="4618885"/>
                        <a:ext cx="293077" cy="29307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D931458A-8E52-0B42-AD0F-A86957CF9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68712" y="1221908"/>
                      <a:ext cx="293077" cy="1594333"/>
                      <a:chOff x="3386297" y="2885103"/>
                      <a:chExt cx="293077" cy="1594333"/>
                    </a:xfrm>
                    <a:solidFill>
                      <a:schemeClr val="accent1"/>
                    </a:solidFill>
                  </p:grpSpPr>
                  <p:sp>
                    <p:nvSpPr>
                      <p:cNvPr id="75" name="Oval 74">
                        <a:extLst>
                          <a:ext uri="{FF2B5EF4-FFF2-40B4-BE49-F238E27FC236}">
                            <a16:creationId xmlns:a16="http://schemas.microsoft.com/office/drawing/2014/main" id="{EB9054B2-A031-0B4F-8CB0-E7F795D4E4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6297" y="2885103"/>
                        <a:ext cx="293077" cy="293077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6" name="Oval 75">
                        <a:extLst>
                          <a:ext uri="{FF2B5EF4-FFF2-40B4-BE49-F238E27FC236}">
                            <a16:creationId xmlns:a16="http://schemas.microsoft.com/office/drawing/2014/main" id="{FC7E156E-6BC4-B047-B032-BA45096D8A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6297" y="3318855"/>
                        <a:ext cx="293077" cy="293077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7" name="Oval 76">
                        <a:extLst>
                          <a:ext uri="{FF2B5EF4-FFF2-40B4-BE49-F238E27FC236}">
                            <a16:creationId xmlns:a16="http://schemas.microsoft.com/office/drawing/2014/main" id="{B73BB0B1-0190-0846-870E-3AFA440D44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6297" y="3752607"/>
                        <a:ext cx="293077" cy="293077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" name="Oval 77">
                        <a:extLst>
                          <a:ext uri="{FF2B5EF4-FFF2-40B4-BE49-F238E27FC236}">
                            <a16:creationId xmlns:a16="http://schemas.microsoft.com/office/drawing/2014/main" id="{13C7BDBE-5704-534C-AB5E-04C3CBE2D6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6297" y="4186359"/>
                        <a:ext cx="293077" cy="293077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D5AF6C5D-7C4A-8147-BA74-DC92573157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8017" y="1105963"/>
                      <a:ext cx="490695" cy="1735008"/>
                      <a:chOff x="1778017" y="1105963"/>
                      <a:chExt cx="490695" cy="1735008"/>
                    </a:xfrm>
                  </p:grpSpPr>
                  <p:cxnSp>
                    <p:nvCxnSpPr>
                      <p:cNvPr id="55" name="Straight Arrow Connector 54">
                        <a:extLst>
                          <a:ext uri="{FF2B5EF4-FFF2-40B4-BE49-F238E27FC236}">
                            <a16:creationId xmlns:a16="http://schemas.microsoft.com/office/drawing/2014/main" id="{8B9F5DBB-ADB6-E64B-B959-D94653F574F5}"/>
                          </a:ext>
                        </a:extLst>
                      </p:cNvPr>
                      <p:cNvCxnSpPr>
                        <a:stCxn id="79" idx="6"/>
                        <a:endCxn id="75" idx="2"/>
                      </p:cNvCxnSpPr>
                      <p:nvPr/>
                    </p:nvCxnSpPr>
                    <p:spPr>
                      <a:xfrm>
                        <a:off x="1778017" y="1105963"/>
                        <a:ext cx="490695" cy="26248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Arrow Connector 55">
                        <a:extLst>
                          <a:ext uri="{FF2B5EF4-FFF2-40B4-BE49-F238E27FC236}">
                            <a16:creationId xmlns:a16="http://schemas.microsoft.com/office/drawing/2014/main" id="{5B5C171A-810E-0F44-A957-9B030B2F4663}"/>
                          </a:ext>
                        </a:extLst>
                      </p:cNvPr>
                      <p:cNvCxnSpPr>
                        <a:cxnSpLocks/>
                        <a:stCxn id="79" idx="6"/>
                        <a:endCxn id="76" idx="2"/>
                      </p:cNvCxnSpPr>
                      <p:nvPr/>
                    </p:nvCxnSpPr>
                    <p:spPr>
                      <a:xfrm>
                        <a:off x="1778017" y="1105963"/>
                        <a:ext cx="490695" cy="696236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Arrow Connector 56">
                        <a:extLst>
                          <a:ext uri="{FF2B5EF4-FFF2-40B4-BE49-F238E27FC236}">
                            <a16:creationId xmlns:a16="http://schemas.microsoft.com/office/drawing/2014/main" id="{F314F8B6-B223-6147-822B-92CF0D9B3EDA}"/>
                          </a:ext>
                        </a:extLst>
                      </p:cNvPr>
                      <p:cNvCxnSpPr>
                        <a:cxnSpLocks/>
                        <a:stCxn id="79" idx="6"/>
                        <a:endCxn id="77" idx="2"/>
                      </p:cNvCxnSpPr>
                      <p:nvPr/>
                    </p:nvCxnSpPr>
                    <p:spPr>
                      <a:xfrm>
                        <a:off x="1778017" y="1105963"/>
                        <a:ext cx="490695" cy="112998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Arrow Connector 57">
                        <a:extLst>
                          <a:ext uri="{FF2B5EF4-FFF2-40B4-BE49-F238E27FC236}">
                            <a16:creationId xmlns:a16="http://schemas.microsoft.com/office/drawing/2014/main" id="{7FF14B14-5A88-3447-B8EC-0BF82D9632D4}"/>
                          </a:ext>
                        </a:extLst>
                      </p:cNvPr>
                      <p:cNvCxnSpPr>
                        <a:cxnSpLocks/>
                        <a:stCxn id="79" idx="6"/>
                        <a:endCxn id="78" idx="2"/>
                      </p:cNvCxnSpPr>
                      <p:nvPr/>
                    </p:nvCxnSpPr>
                    <p:spPr>
                      <a:xfrm>
                        <a:off x="1778017" y="1105963"/>
                        <a:ext cx="490695" cy="156374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Arrow Connector 58">
                        <a:extLst>
                          <a:ext uri="{FF2B5EF4-FFF2-40B4-BE49-F238E27FC236}">
                            <a16:creationId xmlns:a16="http://schemas.microsoft.com/office/drawing/2014/main" id="{57D184FD-ED0E-BF40-BCE2-DC90D4787988}"/>
                          </a:ext>
                        </a:extLst>
                      </p:cNvPr>
                      <p:cNvCxnSpPr>
                        <a:cxnSpLocks/>
                        <a:stCxn id="80" idx="6"/>
                        <a:endCxn id="78" idx="2"/>
                      </p:cNvCxnSpPr>
                      <p:nvPr/>
                    </p:nvCxnSpPr>
                    <p:spPr>
                      <a:xfrm>
                        <a:off x="1778017" y="1539715"/>
                        <a:ext cx="490695" cy="112998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Straight Arrow Connector 59">
                        <a:extLst>
                          <a:ext uri="{FF2B5EF4-FFF2-40B4-BE49-F238E27FC236}">
                            <a16:creationId xmlns:a16="http://schemas.microsoft.com/office/drawing/2014/main" id="{C4982F5B-AC29-AD46-BC07-80B0F05486B3}"/>
                          </a:ext>
                        </a:extLst>
                      </p:cNvPr>
                      <p:cNvCxnSpPr>
                        <a:cxnSpLocks/>
                        <a:stCxn id="80" idx="6"/>
                        <a:endCxn id="77" idx="2"/>
                      </p:cNvCxnSpPr>
                      <p:nvPr/>
                    </p:nvCxnSpPr>
                    <p:spPr>
                      <a:xfrm>
                        <a:off x="1778017" y="1539715"/>
                        <a:ext cx="490695" cy="696236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Straight Arrow Connector 60">
                        <a:extLst>
                          <a:ext uri="{FF2B5EF4-FFF2-40B4-BE49-F238E27FC236}">
                            <a16:creationId xmlns:a16="http://schemas.microsoft.com/office/drawing/2014/main" id="{C6EE8F36-9197-904E-8424-CD3A14CF77F2}"/>
                          </a:ext>
                        </a:extLst>
                      </p:cNvPr>
                      <p:cNvCxnSpPr>
                        <a:cxnSpLocks/>
                        <a:stCxn id="80" idx="6"/>
                        <a:endCxn id="76" idx="2"/>
                      </p:cNvCxnSpPr>
                      <p:nvPr/>
                    </p:nvCxnSpPr>
                    <p:spPr>
                      <a:xfrm>
                        <a:off x="1778017" y="1539715"/>
                        <a:ext cx="490695" cy="26248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Straight Arrow Connector 61">
                        <a:extLst>
                          <a:ext uri="{FF2B5EF4-FFF2-40B4-BE49-F238E27FC236}">
                            <a16:creationId xmlns:a16="http://schemas.microsoft.com/office/drawing/2014/main" id="{F380C713-D9C6-974C-90B8-AE5906A5C46A}"/>
                          </a:ext>
                        </a:extLst>
                      </p:cNvPr>
                      <p:cNvCxnSpPr>
                        <a:cxnSpLocks/>
                        <a:stCxn id="80" idx="6"/>
                        <a:endCxn id="75" idx="2"/>
                      </p:cNvCxnSpPr>
                      <p:nvPr/>
                    </p:nvCxnSpPr>
                    <p:spPr>
                      <a:xfrm flipV="1">
                        <a:off x="1778017" y="1368447"/>
                        <a:ext cx="490695" cy="17126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D6E98FA-E06F-0841-91FB-7718882AFCB2}"/>
                          </a:ext>
                        </a:extLst>
                      </p:cNvPr>
                      <p:cNvCxnSpPr>
                        <a:cxnSpLocks/>
                        <a:stCxn id="81" idx="6"/>
                        <a:endCxn id="75" idx="2"/>
                      </p:cNvCxnSpPr>
                      <p:nvPr/>
                    </p:nvCxnSpPr>
                    <p:spPr>
                      <a:xfrm flipV="1">
                        <a:off x="1778017" y="1368447"/>
                        <a:ext cx="490695" cy="60502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Straight Arrow Connector 63">
                        <a:extLst>
                          <a:ext uri="{FF2B5EF4-FFF2-40B4-BE49-F238E27FC236}">
                            <a16:creationId xmlns:a16="http://schemas.microsoft.com/office/drawing/2014/main" id="{E946D0E1-8578-B84E-8AF6-7EC9BF6F58BE}"/>
                          </a:ext>
                        </a:extLst>
                      </p:cNvPr>
                      <p:cNvCxnSpPr>
                        <a:cxnSpLocks/>
                        <a:stCxn id="81" idx="6"/>
                        <a:endCxn id="76" idx="2"/>
                      </p:cNvCxnSpPr>
                      <p:nvPr/>
                    </p:nvCxnSpPr>
                    <p:spPr>
                      <a:xfrm flipV="1">
                        <a:off x="1778017" y="1802199"/>
                        <a:ext cx="490695" cy="17126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Arrow Connector 64">
                        <a:extLst>
                          <a:ext uri="{FF2B5EF4-FFF2-40B4-BE49-F238E27FC236}">
                            <a16:creationId xmlns:a16="http://schemas.microsoft.com/office/drawing/2014/main" id="{4794249E-F9AF-7A42-BE28-05C665C98D49}"/>
                          </a:ext>
                        </a:extLst>
                      </p:cNvPr>
                      <p:cNvCxnSpPr>
                        <a:cxnSpLocks/>
                        <a:stCxn id="81" idx="6"/>
                        <a:endCxn id="77" idx="2"/>
                      </p:cNvCxnSpPr>
                      <p:nvPr/>
                    </p:nvCxnSpPr>
                    <p:spPr>
                      <a:xfrm>
                        <a:off x="1778017" y="1973467"/>
                        <a:ext cx="490695" cy="26248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Straight Arrow Connector 65">
                        <a:extLst>
                          <a:ext uri="{FF2B5EF4-FFF2-40B4-BE49-F238E27FC236}">
                            <a16:creationId xmlns:a16="http://schemas.microsoft.com/office/drawing/2014/main" id="{B541D380-820C-394B-9B94-0F8264F5B95A}"/>
                          </a:ext>
                        </a:extLst>
                      </p:cNvPr>
                      <p:cNvCxnSpPr>
                        <a:cxnSpLocks/>
                        <a:stCxn id="81" idx="6"/>
                        <a:endCxn id="78" idx="2"/>
                      </p:cNvCxnSpPr>
                      <p:nvPr/>
                    </p:nvCxnSpPr>
                    <p:spPr>
                      <a:xfrm>
                        <a:off x="1778017" y="1973467"/>
                        <a:ext cx="490695" cy="696236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Arrow Connector 66">
                        <a:extLst>
                          <a:ext uri="{FF2B5EF4-FFF2-40B4-BE49-F238E27FC236}">
                            <a16:creationId xmlns:a16="http://schemas.microsoft.com/office/drawing/2014/main" id="{58B14104-F231-2446-8489-5C979C47FC43}"/>
                          </a:ext>
                        </a:extLst>
                      </p:cNvPr>
                      <p:cNvCxnSpPr>
                        <a:cxnSpLocks/>
                        <a:stCxn id="82" idx="6"/>
                        <a:endCxn id="75" idx="2"/>
                      </p:cNvCxnSpPr>
                      <p:nvPr/>
                    </p:nvCxnSpPr>
                    <p:spPr>
                      <a:xfrm flipV="1">
                        <a:off x="1778017" y="1368447"/>
                        <a:ext cx="490695" cy="1038772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Straight Arrow Connector 67">
                        <a:extLst>
                          <a:ext uri="{FF2B5EF4-FFF2-40B4-BE49-F238E27FC236}">
                            <a16:creationId xmlns:a16="http://schemas.microsoft.com/office/drawing/2014/main" id="{F167FEA7-7729-E54F-B652-F778C55611DB}"/>
                          </a:ext>
                        </a:extLst>
                      </p:cNvPr>
                      <p:cNvCxnSpPr>
                        <a:cxnSpLocks/>
                        <a:stCxn id="82" idx="6"/>
                        <a:endCxn id="76" idx="2"/>
                      </p:cNvCxnSpPr>
                      <p:nvPr/>
                    </p:nvCxnSpPr>
                    <p:spPr>
                      <a:xfrm flipV="1">
                        <a:off x="1778017" y="1802199"/>
                        <a:ext cx="490695" cy="60502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1B695EFD-80CF-834A-A31A-EE40E94EF198}"/>
                          </a:ext>
                        </a:extLst>
                      </p:cNvPr>
                      <p:cNvCxnSpPr>
                        <a:cxnSpLocks/>
                        <a:stCxn id="82" idx="6"/>
                        <a:endCxn id="77" idx="2"/>
                      </p:cNvCxnSpPr>
                      <p:nvPr/>
                    </p:nvCxnSpPr>
                    <p:spPr>
                      <a:xfrm flipV="1">
                        <a:off x="1778017" y="2235951"/>
                        <a:ext cx="490695" cy="17126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Arrow Connector 69">
                        <a:extLst>
                          <a:ext uri="{FF2B5EF4-FFF2-40B4-BE49-F238E27FC236}">
                            <a16:creationId xmlns:a16="http://schemas.microsoft.com/office/drawing/2014/main" id="{057DC492-885F-CC49-9545-91D4C3ACF031}"/>
                          </a:ext>
                        </a:extLst>
                      </p:cNvPr>
                      <p:cNvCxnSpPr>
                        <a:cxnSpLocks/>
                        <a:stCxn id="82" idx="6"/>
                        <a:endCxn id="78" idx="2"/>
                      </p:cNvCxnSpPr>
                      <p:nvPr/>
                    </p:nvCxnSpPr>
                    <p:spPr>
                      <a:xfrm>
                        <a:off x="1778017" y="2407219"/>
                        <a:ext cx="490695" cy="26248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A7006839-728F-3640-B3CE-D3CD26C8EE3B}"/>
                          </a:ext>
                        </a:extLst>
                      </p:cNvPr>
                      <p:cNvCxnSpPr>
                        <a:cxnSpLocks/>
                        <a:stCxn id="83" idx="6"/>
                        <a:endCxn id="78" idx="2"/>
                      </p:cNvCxnSpPr>
                      <p:nvPr/>
                    </p:nvCxnSpPr>
                    <p:spPr>
                      <a:xfrm flipV="1">
                        <a:off x="1778017" y="2669703"/>
                        <a:ext cx="490695" cy="17126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Arrow Connector 71">
                        <a:extLst>
                          <a:ext uri="{FF2B5EF4-FFF2-40B4-BE49-F238E27FC236}">
                            <a16:creationId xmlns:a16="http://schemas.microsoft.com/office/drawing/2014/main" id="{58D154E1-8783-D841-BA89-ADA564687A20}"/>
                          </a:ext>
                        </a:extLst>
                      </p:cNvPr>
                      <p:cNvCxnSpPr>
                        <a:cxnSpLocks/>
                        <a:stCxn id="83" idx="6"/>
                        <a:endCxn id="77" idx="2"/>
                      </p:cNvCxnSpPr>
                      <p:nvPr/>
                    </p:nvCxnSpPr>
                    <p:spPr>
                      <a:xfrm flipV="1">
                        <a:off x="1778017" y="2235951"/>
                        <a:ext cx="490695" cy="60502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Straight Arrow Connector 72">
                        <a:extLst>
                          <a:ext uri="{FF2B5EF4-FFF2-40B4-BE49-F238E27FC236}">
                            <a16:creationId xmlns:a16="http://schemas.microsoft.com/office/drawing/2014/main" id="{8C5D10E5-6770-E64C-AD1B-A7624DC4FF76}"/>
                          </a:ext>
                        </a:extLst>
                      </p:cNvPr>
                      <p:cNvCxnSpPr>
                        <a:cxnSpLocks/>
                        <a:stCxn id="83" idx="6"/>
                        <a:endCxn id="76" idx="2"/>
                      </p:cNvCxnSpPr>
                      <p:nvPr/>
                    </p:nvCxnSpPr>
                    <p:spPr>
                      <a:xfrm flipV="1">
                        <a:off x="1778017" y="1802199"/>
                        <a:ext cx="490695" cy="1038772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Arrow Connector 73">
                        <a:extLst>
                          <a:ext uri="{FF2B5EF4-FFF2-40B4-BE49-F238E27FC236}">
                            <a16:creationId xmlns:a16="http://schemas.microsoft.com/office/drawing/2014/main" id="{6596F47D-6A4D-014A-9E14-7C78116CDB19}"/>
                          </a:ext>
                        </a:extLst>
                      </p:cNvPr>
                      <p:cNvCxnSpPr>
                        <a:cxnSpLocks/>
                        <a:stCxn id="83" idx="6"/>
                        <a:endCxn id="75" idx="2"/>
                      </p:cNvCxnSpPr>
                      <p:nvPr/>
                    </p:nvCxnSpPr>
                    <p:spPr>
                      <a:xfrm flipV="1">
                        <a:off x="1778017" y="1368447"/>
                        <a:ext cx="490695" cy="147252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03493EDA-4E81-B241-A6D7-29F7FFC0B3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03679" y="1540181"/>
                      <a:ext cx="385646" cy="1085544"/>
                      <a:chOff x="3413801" y="3196124"/>
                      <a:chExt cx="385646" cy="1085544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F8F22B92-6A64-E845-BF91-F3B997B20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3801" y="3196124"/>
                        <a:ext cx="385646" cy="378930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F85EA5FB-2417-7F47-9C1A-56ACB100E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987" y="3904967"/>
                        <a:ext cx="376701" cy="376701"/>
                      </a:xfrm>
                      <a:prstGeom prst="ellipse">
                        <a:avLst/>
                      </a:prstGeom>
                      <a:grpFill/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F7683C7C-8F25-CC4D-8181-38229D7EA4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61789" y="1368447"/>
                      <a:ext cx="545076" cy="1301256"/>
                      <a:chOff x="2409389" y="1216047"/>
                      <a:chExt cx="545076" cy="1301256"/>
                    </a:xfrm>
                  </p:grpSpPr>
                  <p:cxnSp>
                    <p:nvCxnSpPr>
                      <p:cNvPr id="45" name="Straight Arrow Connector 44">
                        <a:extLst>
                          <a:ext uri="{FF2B5EF4-FFF2-40B4-BE49-F238E27FC236}">
                            <a16:creationId xmlns:a16="http://schemas.microsoft.com/office/drawing/2014/main" id="{84FE26B3-EF9F-374D-915A-E0F7B3EC98D7}"/>
                          </a:ext>
                        </a:extLst>
                      </p:cNvPr>
                      <p:cNvCxnSpPr>
                        <a:cxnSpLocks/>
                        <a:stCxn id="75" idx="6"/>
                        <a:endCxn id="53" idx="2"/>
                      </p:cNvCxnSpPr>
                      <p:nvPr/>
                    </p:nvCxnSpPr>
                    <p:spPr>
                      <a:xfrm>
                        <a:off x="2409389" y="1216047"/>
                        <a:ext cx="541890" cy="361199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Arrow Connector 45">
                        <a:extLst>
                          <a:ext uri="{FF2B5EF4-FFF2-40B4-BE49-F238E27FC236}">
                            <a16:creationId xmlns:a16="http://schemas.microsoft.com/office/drawing/2014/main" id="{30C0002D-6F00-044D-9D40-9BDC492F304C}"/>
                          </a:ext>
                        </a:extLst>
                      </p:cNvPr>
                      <p:cNvCxnSpPr>
                        <a:cxnSpLocks/>
                        <a:stCxn id="75" idx="6"/>
                        <a:endCxn id="54" idx="2"/>
                      </p:cNvCxnSpPr>
                      <p:nvPr/>
                    </p:nvCxnSpPr>
                    <p:spPr>
                      <a:xfrm>
                        <a:off x="2409389" y="1216047"/>
                        <a:ext cx="545076" cy="106892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AB4A22B4-85AD-C64C-93D0-097393732C69}"/>
                          </a:ext>
                        </a:extLst>
                      </p:cNvPr>
                      <p:cNvCxnSpPr>
                        <a:cxnSpLocks/>
                        <a:stCxn id="76" idx="6"/>
                        <a:endCxn id="54" idx="2"/>
                      </p:cNvCxnSpPr>
                      <p:nvPr/>
                    </p:nvCxnSpPr>
                    <p:spPr>
                      <a:xfrm>
                        <a:off x="2409389" y="1649799"/>
                        <a:ext cx="545076" cy="635176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BEB98470-96B8-8448-85CB-934851727575}"/>
                          </a:ext>
                        </a:extLst>
                      </p:cNvPr>
                      <p:cNvCxnSpPr>
                        <a:cxnSpLocks/>
                        <a:stCxn id="76" idx="6"/>
                        <a:endCxn id="53" idx="2"/>
                      </p:cNvCxnSpPr>
                      <p:nvPr/>
                    </p:nvCxnSpPr>
                    <p:spPr>
                      <a:xfrm flipV="1">
                        <a:off x="2409389" y="1577246"/>
                        <a:ext cx="541890" cy="7255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1A0AC91-CFBC-DB49-B6FB-E31C45B05A0E}"/>
                          </a:ext>
                        </a:extLst>
                      </p:cNvPr>
                      <p:cNvCxnSpPr>
                        <a:cxnSpLocks/>
                        <a:stCxn id="77" idx="6"/>
                        <a:endCxn id="53" idx="2"/>
                      </p:cNvCxnSpPr>
                      <p:nvPr/>
                    </p:nvCxnSpPr>
                    <p:spPr>
                      <a:xfrm flipV="1">
                        <a:off x="2409389" y="1577246"/>
                        <a:ext cx="541890" cy="506305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4FBA738A-4F72-744D-ACAC-56282132250A}"/>
                          </a:ext>
                        </a:extLst>
                      </p:cNvPr>
                      <p:cNvCxnSpPr>
                        <a:cxnSpLocks/>
                        <a:stCxn id="77" idx="6"/>
                        <a:endCxn id="54" idx="2"/>
                      </p:cNvCxnSpPr>
                      <p:nvPr/>
                    </p:nvCxnSpPr>
                    <p:spPr>
                      <a:xfrm>
                        <a:off x="2409389" y="2083551"/>
                        <a:ext cx="545076" cy="201424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Arrow Connector 50">
                        <a:extLst>
                          <a:ext uri="{FF2B5EF4-FFF2-40B4-BE49-F238E27FC236}">
                            <a16:creationId xmlns:a16="http://schemas.microsoft.com/office/drawing/2014/main" id="{BF96EB80-116C-8C44-B5A3-42D9FE83AD8F}"/>
                          </a:ext>
                        </a:extLst>
                      </p:cNvPr>
                      <p:cNvCxnSpPr>
                        <a:cxnSpLocks/>
                        <a:stCxn id="78" idx="6"/>
                        <a:endCxn id="53" idx="2"/>
                      </p:cNvCxnSpPr>
                      <p:nvPr/>
                    </p:nvCxnSpPr>
                    <p:spPr>
                      <a:xfrm flipV="1">
                        <a:off x="2409389" y="1577246"/>
                        <a:ext cx="541890" cy="94005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Arrow Connector 51">
                        <a:extLst>
                          <a:ext uri="{FF2B5EF4-FFF2-40B4-BE49-F238E27FC236}">
                            <a16:creationId xmlns:a16="http://schemas.microsoft.com/office/drawing/2014/main" id="{7C83B9F2-CB5A-854F-873E-148C0F25031A}"/>
                          </a:ext>
                        </a:extLst>
                      </p:cNvPr>
                      <p:cNvCxnSpPr>
                        <a:cxnSpLocks/>
                        <a:stCxn id="78" idx="6"/>
                        <a:endCxn id="54" idx="2"/>
                      </p:cNvCxnSpPr>
                      <p:nvPr/>
                    </p:nvCxnSpPr>
                    <p:spPr>
                      <a:xfrm flipV="1">
                        <a:off x="2409389" y="2284975"/>
                        <a:ext cx="545076" cy="23232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D291ACFC-EAC5-5547-8BF1-C3EC75047E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20297" y="1577304"/>
                    <a:ext cx="318997" cy="35766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56BEA22-05D9-374C-8246-E6850CB48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6364" y="2264888"/>
                  <a:ext cx="297387" cy="29198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13089308-2390-3548-98F6-467AEE26B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12947" y="2248208"/>
                  <a:ext cx="316095" cy="310348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D4609DF1-3C79-3A48-83D1-960E3DFA4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588" y="2974212"/>
                  <a:ext cx="317916" cy="312136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A2545929-46F9-1B4F-942E-A1DB83FD6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5427" y="2981828"/>
                  <a:ext cx="285991" cy="28079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7E184F5-D2BF-7943-A575-A65F57939546}"/>
                  </a:ext>
                </a:extLst>
              </p:cNvPr>
              <p:cNvGrpSpPr/>
              <p:nvPr/>
            </p:nvGrpSpPr>
            <p:grpSpPr>
              <a:xfrm>
                <a:off x="3608600" y="3210374"/>
                <a:ext cx="1683049" cy="1700770"/>
                <a:chOff x="4777697" y="2896878"/>
                <a:chExt cx="1683049" cy="1700770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02528FC5-F64D-394E-BEDB-F336783B291E}"/>
                    </a:ext>
                  </a:extLst>
                </p:cNvPr>
                <p:cNvSpPr/>
                <p:nvPr/>
              </p:nvSpPr>
              <p:spPr>
                <a:xfrm>
                  <a:off x="5077285" y="3312286"/>
                  <a:ext cx="459793" cy="1272809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636D1E2-6AB7-3C43-91C1-75B74A56E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7697" y="2909445"/>
                  <a:ext cx="784143" cy="34648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91A5BBF-C079-7749-83ED-34C047CFF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2307" y="2896878"/>
                  <a:ext cx="798439" cy="361199"/>
                </a:xfrm>
                <a:prstGeom prst="rect">
                  <a:avLst/>
                </a:prstGeom>
              </p:spPr>
            </p:pic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7F6A0B3F-977C-7E43-BA68-C6C52E13E91E}"/>
                    </a:ext>
                  </a:extLst>
                </p:cNvPr>
                <p:cNvSpPr/>
                <p:nvPr/>
              </p:nvSpPr>
              <p:spPr>
                <a:xfrm>
                  <a:off x="5594372" y="3312286"/>
                  <a:ext cx="473541" cy="1285362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442EDC8-79D6-DA47-958E-01D73EC3E634}"/>
              </a:ext>
            </a:extLst>
          </p:cNvPr>
          <p:cNvGrpSpPr/>
          <p:nvPr/>
        </p:nvGrpSpPr>
        <p:grpSpPr>
          <a:xfrm>
            <a:off x="6714602" y="2520458"/>
            <a:ext cx="2413010" cy="1588985"/>
            <a:chOff x="6643628" y="3738450"/>
            <a:chExt cx="2413010" cy="1588985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A2BF39F-EBFA-9943-8DE6-6FECA65B9B4B}"/>
                </a:ext>
              </a:extLst>
            </p:cNvPr>
            <p:cNvGrpSpPr/>
            <p:nvPr/>
          </p:nvGrpSpPr>
          <p:grpSpPr>
            <a:xfrm>
              <a:off x="6643628" y="3738450"/>
              <a:ext cx="2413010" cy="1588985"/>
              <a:chOff x="8009477" y="2312935"/>
              <a:chExt cx="2413010" cy="1588985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77E266F-8947-6744-9066-10056A609B50}"/>
                  </a:ext>
                </a:extLst>
              </p:cNvPr>
              <p:cNvGrpSpPr/>
              <p:nvPr/>
            </p:nvGrpSpPr>
            <p:grpSpPr>
              <a:xfrm>
                <a:off x="8009477" y="2312935"/>
                <a:ext cx="1674166" cy="1588985"/>
                <a:chOff x="9398957" y="4454729"/>
                <a:chExt cx="1674166" cy="1588985"/>
              </a:xfrm>
            </p:grpSpPr>
            <p:pic>
              <p:nvPicPr>
                <p:cNvPr id="101" name="Picture 100" descr="Diagram&#10;&#10;Description automatically generated">
                  <a:extLst>
                    <a:ext uri="{FF2B5EF4-FFF2-40B4-BE49-F238E27FC236}">
                      <a16:creationId xmlns:a16="http://schemas.microsoft.com/office/drawing/2014/main" id="{1B925FE9-5DAA-B445-AC3A-87CACC26F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3992"/>
                <a:stretch/>
              </p:blipFill>
              <p:spPr>
                <a:xfrm>
                  <a:off x="9913223" y="4454729"/>
                  <a:ext cx="1159900" cy="1588985"/>
                </a:xfrm>
                <a:prstGeom prst="rect">
                  <a:avLst/>
                </a:prstGeom>
              </p:spPr>
            </p:pic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C2F20FBE-162F-5F49-BBFA-FE976D34CC8F}"/>
                    </a:ext>
                  </a:extLst>
                </p:cNvPr>
                <p:cNvGrpSpPr/>
                <p:nvPr/>
              </p:nvGrpSpPr>
              <p:grpSpPr>
                <a:xfrm>
                  <a:off x="9674222" y="5069522"/>
                  <a:ext cx="225476" cy="489597"/>
                  <a:chOff x="3658423" y="3360800"/>
                  <a:chExt cx="225476" cy="489597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0A42DE4-E4D4-994D-B451-55E5165CDA4B}"/>
                      </a:ext>
                    </a:extLst>
                  </p:cNvPr>
                  <p:cNvSpPr/>
                  <p:nvPr/>
                </p:nvSpPr>
                <p:spPr>
                  <a:xfrm>
                    <a:off x="3658423" y="3360800"/>
                    <a:ext cx="217380" cy="21738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6F873006-FD7E-0D4D-867F-0B4EE95D2263}"/>
                      </a:ext>
                    </a:extLst>
                  </p:cNvPr>
                  <p:cNvSpPr/>
                  <p:nvPr/>
                </p:nvSpPr>
                <p:spPr>
                  <a:xfrm>
                    <a:off x="3666519" y="3633017"/>
                    <a:ext cx="217380" cy="217380"/>
                  </a:xfrm>
                  <a:prstGeom prst="ellipse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131CFEC0-8386-0845-AC26-0A60D25A6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98957" y="5142469"/>
                  <a:ext cx="215900" cy="330200"/>
                </a:xfrm>
                <a:prstGeom prst="rect">
                  <a:avLst/>
                </a:prstGeom>
              </p:spPr>
            </p:pic>
          </p:grpSp>
          <p:pic>
            <p:nvPicPr>
              <p:cNvPr id="98" name="Picture 97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C02BC0D0-BA99-5742-9D86-BA490BBCB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47" t="26074" r="16246" b="61701"/>
              <a:stretch/>
            </p:blipFill>
            <p:spPr>
              <a:xfrm>
                <a:off x="9871782" y="2925856"/>
                <a:ext cx="530018" cy="46990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B51924D-8B6B-3D41-9723-500DA2E1E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6901" y="2403701"/>
                <a:ext cx="655586" cy="319167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E598E2F8-A339-604B-828C-48BC16250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9274" y="2532341"/>
                <a:ext cx="271726" cy="217381"/>
              </a:xfrm>
              <a:prstGeom prst="rect">
                <a:avLst/>
              </a:prstGeom>
            </p:spPr>
          </p:pic>
        </p:grp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FD5DA72B-CBDB-D540-83E4-5E9C30877106}"/>
                </a:ext>
              </a:extLst>
            </p:cNvPr>
            <p:cNvSpPr/>
            <p:nvPr/>
          </p:nvSpPr>
          <p:spPr>
            <a:xfrm>
              <a:off x="8286124" y="4400058"/>
              <a:ext cx="175383" cy="3733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6BF22C-DC78-D445-8F17-F8187C5B47A8}"/>
              </a:ext>
            </a:extLst>
          </p:cNvPr>
          <p:cNvGrpSpPr/>
          <p:nvPr/>
        </p:nvGrpSpPr>
        <p:grpSpPr>
          <a:xfrm>
            <a:off x="1933964" y="3713072"/>
            <a:ext cx="6827521" cy="1191360"/>
            <a:chOff x="1933964" y="3713072"/>
            <a:chExt cx="6827521" cy="119136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EE3D4FB-4654-464D-9573-53986E04A4C4}"/>
                </a:ext>
              </a:extLst>
            </p:cNvPr>
            <p:cNvGrpSpPr/>
            <p:nvPr/>
          </p:nvGrpSpPr>
          <p:grpSpPr>
            <a:xfrm>
              <a:off x="1933964" y="3784273"/>
              <a:ext cx="2222253" cy="914122"/>
              <a:chOff x="1965959" y="2451227"/>
              <a:chExt cx="2222253" cy="914122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55F5A5E4-BAB7-8445-9141-A44BBDB8BBE7}"/>
                  </a:ext>
                </a:extLst>
              </p:cNvPr>
              <p:cNvSpPr/>
              <p:nvPr/>
            </p:nvSpPr>
            <p:spPr>
              <a:xfrm>
                <a:off x="1965959" y="2451227"/>
                <a:ext cx="2222253" cy="365125"/>
              </a:xfrm>
              <a:custGeom>
                <a:avLst/>
                <a:gdLst>
                  <a:gd name="connsiteX0" fmla="*/ 1783080 w 1783080"/>
                  <a:gd name="connsiteY0" fmla="*/ 0 h 265176"/>
                  <a:gd name="connsiteX1" fmla="*/ 393192 w 1783080"/>
                  <a:gd name="connsiteY1" fmla="*/ 182880 h 265176"/>
                  <a:gd name="connsiteX2" fmla="*/ 0 w 1783080"/>
                  <a:gd name="connsiteY2" fmla="*/ 265176 h 26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3080" h="265176">
                    <a:moveTo>
                      <a:pt x="1783080" y="0"/>
                    </a:moveTo>
                    <a:lnTo>
                      <a:pt x="393192" y="182880"/>
                    </a:lnTo>
                    <a:cubicBezTo>
                      <a:pt x="96012" y="227076"/>
                      <a:pt x="48006" y="246126"/>
                      <a:pt x="0" y="265176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01BD3B63-59E5-F14B-9B54-00F66864C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7266" y="2773486"/>
                <a:ext cx="634648" cy="591863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BAD88E2-0746-2746-914E-7786482D956D}"/>
                </a:ext>
              </a:extLst>
            </p:cNvPr>
            <p:cNvGrpSpPr/>
            <p:nvPr/>
          </p:nvGrpSpPr>
          <p:grpSpPr>
            <a:xfrm>
              <a:off x="4402490" y="3713072"/>
              <a:ext cx="4358995" cy="1191360"/>
              <a:chOff x="4291229" y="2227626"/>
              <a:chExt cx="4358995" cy="1191360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C43E0ED9-B266-C548-8FA1-CC5F0AEEE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77000" y="2834211"/>
                <a:ext cx="786662" cy="584775"/>
              </a:xfrm>
              <a:prstGeom prst="rect">
                <a:avLst/>
              </a:prstGeom>
            </p:spPr>
          </p:pic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9666F68-0BCB-8741-A8A0-BF85786C8CBE}"/>
                  </a:ext>
                </a:extLst>
              </p:cNvPr>
              <p:cNvSpPr/>
              <p:nvPr/>
            </p:nvSpPr>
            <p:spPr>
              <a:xfrm rot="238695">
                <a:off x="5791797" y="2273435"/>
                <a:ext cx="1724809" cy="252593"/>
              </a:xfrm>
              <a:custGeom>
                <a:avLst/>
                <a:gdLst>
                  <a:gd name="connsiteX0" fmla="*/ 1527048 w 1527048"/>
                  <a:gd name="connsiteY0" fmla="*/ 252593 h 252593"/>
                  <a:gd name="connsiteX1" fmla="*/ 987552 w 1527048"/>
                  <a:gd name="connsiteY1" fmla="*/ 14849 h 252593"/>
                  <a:gd name="connsiteX2" fmla="*/ 0 w 1527048"/>
                  <a:gd name="connsiteY2" fmla="*/ 23993 h 252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7048" h="252593">
                    <a:moveTo>
                      <a:pt x="1527048" y="252593"/>
                    </a:moveTo>
                    <a:cubicBezTo>
                      <a:pt x="1384554" y="152771"/>
                      <a:pt x="1242060" y="52949"/>
                      <a:pt x="987552" y="14849"/>
                    </a:cubicBezTo>
                    <a:cubicBezTo>
                      <a:pt x="733044" y="-23251"/>
                      <a:pt x="205740" y="23993"/>
                      <a:pt x="0" y="23993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9D2B505F-C82C-8649-88D1-FF1B1E222A85}"/>
                  </a:ext>
                </a:extLst>
              </p:cNvPr>
              <p:cNvSpPr/>
              <p:nvPr/>
            </p:nvSpPr>
            <p:spPr>
              <a:xfrm>
                <a:off x="4291229" y="2227626"/>
                <a:ext cx="1359383" cy="45719"/>
              </a:xfrm>
              <a:custGeom>
                <a:avLst/>
                <a:gdLst>
                  <a:gd name="connsiteX0" fmla="*/ 1490472 w 1490472"/>
                  <a:gd name="connsiteY0" fmla="*/ 0 h 0"/>
                  <a:gd name="connsiteX1" fmla="*/ 0 w 149047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472">
                    <a:moveTo>
                      <a:pt x="149047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BA64DABE-9C21-1646-85C1-203B45F5B888}"/>
                  </a:ext>
                </a:extLst>
              </p:cNvPr>
              <p:cNvSpPr/>
              <p:nvPr/>
            </p:nvSpPr>
            <p:spPr>
              <a:xfrm>
                <a:off x="7534656" y="2615184"/>
                <a:ext cx="1115568" cy="182880"/>
              </a:xfrm>
              <a:custGeom>
                <a:avLst/>
                <a:gdLst>
                  <a:gd name="connsiteX0" fmla="*/ 1115568 w 1115568"/>
                  <a:gd name="connsiteY0" fmla="*/ 182880 h 182880"/>
                  <a:gd name="connsiteX1" fmla="*/ 539496 w 1115568"/>
                  <a:gd name="connsiteY1" fmla="*/ 164592 h 182880"/>
                  <a:gd name="connsiteX2" fmla="*/ 0 w 1115568"/>
                  <a:gd name="connsiteY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5568" h="182880">
                    <a:moveTo>
                      <a:pt x="1115568" y="182880"/>
                    </a:moveTo>
                    <a:lnTo>
                      <a:pt x="539496" y="164592"/>
                    </a:lnTo>
                    <a:cubicBezTo>
                      <a:pt x="353568" y="134112"/>
                      <a:pt x="176784" y="67056"/>
                      <a:pt x="0" y="0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CB96ECE-C09B-7B49-B589-B14B1C28BE36}"/>
              </a:ext>
            </a:extLst>
          </p:cNvPr>
          <p:cNvGrpSpPr/>
          <p:nvPr/>
        </p:nvGrpSpPr>
        <p:grpSpPr>
          <a:xfrm>
            <a:off x="3644317" y="4333101"/>
            <a:ext cx="2817313" cy="1015781"/>
            <a:chOff x="3976001" y="5759422"/>
            <a:chExt cx="2260754" cy="8151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E590B4-EC36-E847-87E3-B0DF1EE6DA16}"/>
                </a:ext>
              </a:extLst>
            </p:cNvPr>
            <p:cNvGrpSpPr/>
            <p:nvPr/>
          </p:nvGrpSpPr>
          <p:grpSpPr>
            <a:xfrm>
              <a:off x="4046210" y="5816042"/>
              <a:ext cx="2081642" cy="717876"/>
              <a:chOff x="3982202" y="5239970"/>
              <a:chExt cx="2081642" cy="717876"/>
            </a:xfrm>
          </p:grpSpPr>
          <p:pic>
            <p:nvPicPr>
              <p:cNvPr id="118" name="Picture 11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360A8E2-6532-A049-8F95-504CFE49B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70193" y="5382052"/>
                <a:ext cx="417336" cy="417336"/>
              </a:xfrm>
              <a:prstGeom prst="rect">
                <a:avLst/>
              </a:prstGeom>
            </p:spPr>
          </p:pic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5E7630C-F4FC-2447-B3AD-315A65C25A71}"/>
                  </a:ext>
                </a:extLst>
              </p:cNvPr>
              <p:cNvSpPr/>
              <p:nvPr/>
            </p:nvSpPr>
            <p:spPr>
              <a:xfrm>
                <a:off x="5140670" y="5580994"/>
                <a:ext cx="587204" cy="154845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F626456-9298-B04B-99AE-F733A9D75DC3}"/>
                  </a:ext>
                </a:extLst>
              </p:cNvPr>
              <p:cNvSpPr txBox="1"/>
              <p:nvPr/>
            </p:nvSpPr>
            <p:spPr>
              <a:xfrm>
                <a:off x="4989492" y="5268215"/>
                <a:ext cx="9090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sample</a:t>
                </a:r>
              </a:p>
            </p:txBody>
          </p: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7F678E23-ABAF-0541-BA88-E449DCF9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8241" y="5519712"/>
                <a:ext cx="175603" cy="216127"/>
              </a:xfrm>
              <a:prstGeom prst="rect">
                <a:avLst/>
              </a:prstGeom>
            </p:spPr>
          </p:pic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3B8A353-7A87-B849-8188-1F4E7EA0DE4A}"/>
                  </a:ext>
                </a:extLst>
              </p:cNvPr>
              <p:cNvGrpSpPr/>
              <p:nvPr/>
            </p:nvGrpSpPr>
            <p:grpSpPr>
              <a:xfrm>
                <a:off x="3982202" y="5239970"/>
                <a:ext cx="680507" cy="717876"/>
                <a:chOff x="3844949" y="5347770"/>
                <a:chExt cx="680507" cy="71787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AA242009-0E1D-3D4A-A0B5-AD95754B4883}"/>
                    </a:ext>
                  </a:extLst>
                </p:cNvPr>
                <p:cNvGrpSpPr/>
                <p:nvPr/>
              </p:nvGrpSpPr>
              <p:grpSpPr>
                <a:xfrm>
                  <a:off x="3844949" y="5473901"/>
                  <a:ext cx="680507" cy="591745"/>
                  <a:chOff x="7826655" y="5068529"/>
                  <a:chExt cx="1372834" cy="1193769"/>
                </a:xfrm>
              </p:grpSpPr>
              <p:pic>
                <p:nvPicPr>
                  <p:cNvPr id="125" name="Picture 124" descr="Chart&#10;&#10;Description automatically generated">
                    <a:extLst>
                      <a:ext uri="{FF2B5EF4-FFF2-40B4-BE49-F238E27FC236}">
                        <a16:creationId xmlns:a16="http://schemas.microsoft.com/office/drawing/2014/main" id="{51F709A7-9617-C44C-A493-4073E6B608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826655" y="5068529"/>
                    <a:ext cx="1372834" cy="1193769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Chart&#10;&#10;Description automatically generated">
                    <a:extLst>
                      <a:ext uri="{FF2B5EF4-FFF2-40B4-BE49-F238E27FC236}">
                        <a16:creationId xmlns:a16="http://schemas.microsoft.com/office/drawing/2014/main" id="{D59C9070-3EB8-5843-BD92-ABDB52A33E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22">
                            <a14:imgEffect>
                              <a14:backgroundRemoval t="11864" b="81356" l="17944" r="77823">
                                <a14:foregroundMark x1="42540" y1="17585" x2="34879" y2="19703"/>
                                <a14:foregroundMark x1="34879" y1="19703" x2="25000" y2="33051"/>
                                <a14:foregroundMark x1="25000" y1="33051" x2="20363" y2="47458"/>
                                <a14:foregroundMark x1="21371" y1="56356" x2="30040" y2="71186"/>
                                <a14:foregroundMark x1="30040" y1="71186" x2="38105" y2="74153"/>
                                <a14:foregroundMark x1="38105" y1="74153" x2="46371" y2="74576"/>
                                <a14:foregroundMark x1="46371" y1="74576" x2="63508" y2="70127"/>
                                <a14:foregroundMark x1="63508" y1="70127" x2="70565" y2="62924"/>
                                <a14:foregroundMark x1="70565" y1="62924" x2="74798" y2="44492"/>
                                <a14:foregroundMark x1="74798" y1="44492" x2="71573" y2="32839"/>
                                <a14:foregroundMark x1="71573" y1="32839" x2="66331" y2="26483"/>
                                <a14:foregroundMark x1="66331" y1="26483" x2="66129" y2="26059"/>
                                <a14:foregroundMark x1="64113" y1="20975" x2="47379" y2="14831"/>
                                <a14:foregroundMark x1="47379" y1="14831" x2="39718" y2="15890"/>
                                <a14:foregroundMark x1="39718" y1="15890" x2="32056" y2="19915"/>
                                <a14:foregroundMark x1="32056" y1="19915" x2="26008" y2="25847"/>
                                <a14:foregroundMark x1="26008" y1="25847" x2="18952" y2="42161"/>
                                <a14:foregroundMark x1="18952" y1="42161" x2="18548" y2="44280"/>
                                <a14:foregroundMark x1="37702" y1="15466" x2="54032" y2="13136"/>
                                <a14:foregroundMark x1="54032" y1="13136" x2="57056" y2="14831"/>
                                <a14:foregroundMark x1="76210" y1="39407" x2="77016" y2="47881"/>
                                <a14:foregroundMark x1="77016" y1="47881" x2="77823" y2="36441"/>
                                <a14:foregroundMark x1="32863" y1="75636" x2="50403" y2="79025"/>
                                <a14:foregroundMark x1="50403" y1="79025" x2="62500" y2="74153"/>
                                <a14:foregroundMark x1="41532" y1="81144" x2="53024" y2="81356"/>
                                <a14:foregroundMark x1="17540" y1="54025" x2="18145" y2="45551"/>
                                <a14:foregroundMark x1="18145" y1="45551" x2="18145" y2="45127"/>
                                <a14:foregroundMark x1="42540" y1="13559" x2="48185" y2="1186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17339" t="11292" r="20313" b="17203"/>
                  <a:stretch/>
                </p:blipFill>
                <p:spPr>
                  <a:xfrm>
                    <a:off x="8247713" y="5255429"/>
                    <a:ext cx="780030" cy="775175"/>
                  </a:xfrm>
                  <a:prstGeom prst="rect">
                    <a:avLst/>
                  </a:prstGeom>
                  <a:ln w="57150">
                    <a:noFill/>
                  </a:ln>
                </p:spPr>
              </p:pic>
            </p:grpSp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EFB4134A-75F5-4C4B-B968-749AA0E23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7945" y="5347770"/>
                  <a:ext cx="512174" cy="173857"/>
                </a:xfrm>
                <a:prstGeom prst="rect">
                  <a:avLst/>
                </a:prstGeom>
              </p:spPr>
            </p:pic>
          </p:grpSp>
        </p:grp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1D783008-D3FC-4B4E-B5D2-1170B58B795A}"/>
                </a:ext>
              </a:extLst>
            </p:cNvPr>
            <p:cNvSpPr/>
            <p:nvPr/>
          </p:nvSpPr>
          <p:spPr>
            <a:xfrm>
              <a:off x="3976001" y="5759422"/>
              <a:ext cx="2260754" cy="81511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EC0A5B5-023B-6040-9D0C-9FEE390DA8C5}"/>
              </a:ext>
            </a:extLst>
          </p:cNvPr>
          <p:cNvCxnSpPr>
            <a:cxnSpLocks/>
          </p:cNvCxnSpPr>
          <p:nvPr/>
        </p:nvCxnSpPr>
        <p:spPr>
          <a:xfrm flipV="1">
            <a:off x="6233031" y="3533410"/>
            <a:ext cx="0" cy="1086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F6AFEB-EFD7-7D47-83A4-52C6B974E423}"/>
              </a:ext>
            </a:extLst>
          </p:cNvPr>
          <p:cNvGrpSpPr/>
          <p:nvPr/>
        </p:nvGrpSpPr>
        <p:grpSpPr>
          <a:xfrm>
            <a:off x="8733357" y="3367189"/>
            <a:ext cx="2469027" cy="1117681"/>
            <a:chOff x="8689815" y="4804637"/>
            <a:chExt cx="2469027" cy="11176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373997-3C27-7C46-9380-EFD904F932C2}"/>
                </a:ext>
              </a:extLst>
            </p:cNvPr>
            <p:cNvGrpSpPr/>
            <p:nvPr/>
          </p:nvGrpSpPr>
          <p:grpSpPr>
            <a:xfrm>
              <a:off x="8689815" y="4804637"/>
              <a:ext cx="2469027" cy="1117681"/>
              <a:chOff x="8662383" y="4585181"/>
              <a:chExt cx="2469027" cy="11176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0C31885-C008-524E-9686-3E1D1B93B57C}"/>
                  </a:ext>
                </a:extLst>
              </p:cNvPr>
              <p:cNvGrpSpPr/>
              <p:nvPr/>
            </p:nvGrpSpPr>
            <p:grpSpPr>
              <a:xfrm>
                <a:off x="9024199" y="4585181"/>
                <a:ext cx="938953" cy="720092"/>
                <a:chOff x="10250146" y="2137803"/>
                <a:chExt cx="938953" cy="720092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C40954F-68AF-2346-B0EC-AE3B07D2F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50146" y="2137803"/>
                  <a:ext cx="9259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E449AE6-9B08-9347-83BA-241E5F987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9099" y="2148481"/>
                  <a:ext cx="0" cy="7094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EA8AF900-4351-3540-8D1F-03A4960A7A3E}"/>
                  </a:ext>
                </a:extLst>
              </p:cNvPr>
              <p:cNvSpPr/>
              <p:nvPr/>
            </p:nvSpPr>
            <p:spPr>
              <a:xfrm>
                <a:off x="8662383" y="5297921"/>
                <a:ext cx="2469027" cy="404941"/>
              </a:xfrm>
              <a:prstGeom prst="hexagon">
                <a:avLst/>
              </a:prstGeom>
              <a:solidFill>
                <a:srgbClr val="EE91A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F495D8D-C916-384B-B3FC-2D6063762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29926" y="5556035"/>
              <a:ext cx="2213505" cy="316215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C845D25-0193-614F-8A80-A651D4D61D7E}"/>
              </a:ext>
            </a:extLst>
          </p:cNvPr>
          <p:cNvGrpSpPr/>
          <p:nvPr/>
        </p:nvGrpSpPr>
        <p:grpSpPr>
          <a:xfrm>
            <a:off x="3516590" y="1764527"/>
            <a:ext cx="3763823" cy="404941"/>
            <a:chOff x="3033834" y="3214967"/>
            <a:chExt cx="3763823" cy="404941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C70306A-B50F-624F-A102-22E48203A5B4}"/>
                </a:ext>
              </a:extLst>
            </p:cNvPr>
            <p:cNvGrpSpPr/>
            <p:nvPr/>
          </p:nvGrpSpPr>
          <p:grpSpPr>
            <a:xfrm>
              <a:off x="3033834" y="3214967"/>
              <a:ext cx="3763823" cy="404941"/>
              <a:chOff x="3320923" y="3518055"/>
              <a:chExt cx="3763823" cy="404941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56BF67D-7C2A-1649-9BF9-045453194869}"/>
                  </a:ext>
                </a:extLst>
              </p:cNvPr>
              <p:cNvSpPr/>
              <p:nvPr/>
            </p:nvSpPr>
            <p:spPr>
              <a:xfrm>
                <a:off x="3320923" y="3518055"/>
                <a:ext cx="3763823" cy="404941"/>
              </a:xfrm>
              <a:prstGeom prst="hexagon">
                <a:avLst/>
              </a:prstGeom>
              <a:solidFill>
                <a:srgbClr val="EE91A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9EE3EEB8-5A8D-6647-BDF6-2F83107C9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r="67591" b="-27107"/>
              <a:stretch/>
            </p:blipFill>
            <p:spPr>
              <a:xfrm>
                <a:off x="3436127" y="3588402"/>
                <a:ext cx="1255655" cy="325449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6967412-21CA-E54C-8CC7-7A1F7F838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1911" t="-12376" b="-1"/>
            <a:stretch/>
          </p:blipFill>
          <p:spPr>
            <a:xfrm>
              <a:off x="4376609" y="3293655"/>
              <a:ext cx="2269700" cy="247563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95530AA-74F9-AA46-A43A-A03AAA429E38}"/>
              </a:ext>
            </a:extLst>
          </p:cNvPr>
          <p:cNvGrpSpPr/>
          <p:nvPr/>
        </p:nvGrpSpPr>
        <p:grpSpPr>
          <a:xfrm>
            <a:off x="3659181" y="2234533"/>
            <a:ext cx="559275" cy="491450"/>
            <a:chOff x="3577656" y="3560762"/>
            <a:chExt cx="559275" cy="49145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F4B877-F408-9D4A-8A7B-2C2134ECB6F0}"/>
                </a:ext>
              </a:extLst>
            </p:cNvPr>
            <p:cNvCxnSpPr>
              <a:cxnSpLocks/>
            </p:cNvCxnSpPr>
            <p:nvPr/>
          </p:nvCxnSpPr>
          <p:spPr>
            <a:xfrm>
              <a:off x="3577656" y="4041533"/>
              <a:ext cx="54628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9B5065F-02FB-5F4A-B971-36C8710B3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6931" y="3560762"/>
              <a:ext cx="0" cy="49145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7F55F41-D19F-1848-BFDC-025B6FC96FF1}"/>
              </a:ext>
            </a:extLst>
          </p:cNvPr>
          <p:cNvSpPr txBox="1"/>
          <p:nvPr/>
        </p:nvSpPr>
        <p:spPr>
          <a:xfrm>
            <a:off x="3819793" y="5339929"/>
            <a:ext cx="249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Reparameterization trick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8900B-784C-2C47-94EE-04DBBCD5F530}"/>
              </a:ext>
            </a:extLst>
          </p:cNvPr>
          <p:cNvGrpSpPr/>
          <p:nvPr/>
        </p:nvGrpSpPr>
        <p:grpSpPr>
          <a:xfrm>
            <a:off x="2147757" y="1932768"/>
            <a:ext cx="1755762" cy="636985"/>
            <a:chOff x="2147757" y="1932768"/>
            <a:chExt cx="1755762" cy="636985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AB2EFC6-99AB-7B4C-AC85-EBE2033184EB}"/>
                </a:ext>
              </a:extLst>
            </p:cNvPr>
            <p:cNvSpPr/>
            <p:nvPr/>
          </p:nvSpPr>
          <p:spPr>
            <a:xfrm flipV="1">
              <a:off x="2178710" y="2257769"/>
              <a:ext cx="1724809" cy="311984"/>
            </a:xfrm>
            <a:custGeom>
              <a:avLst/>
              <a:gdLst>
                <a:gd name="connsiteX0" fmla="*/ 1527048 w 1527048"/>
                <a:gd name="connsiteY0" fmla="*/ 252593 h 252593"/>
                <a:gd name="connsiteX1" fmla="*/ 987552 w 1527048"/>
                <a:gd name="connsiteY1" fmla="*/ 14849 h 252593"/>
                <a:gd name="connsiteX2" fmla="*/ 0 w 1527048"/>
                <a:gd name="connsiteY2" fmla="*/ 23993 h 25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048" h="252593">
                  <a:moveTo>
                    <a:pt x="1527048" y="252593"/>
                  </a:moveTo>
                  <a:cubicBezTo>
                    <a:pt x="1384554" y="152771"/>
                    <a:pt x="1242060" y="52949"/>
                    <a:pt x="987552" y="14849"/>
                  </a:cubicBezTo>
                  <a:cubicBezTo>
                    <a:pt x="733044" y="-23251"/>
                    <a:pt x="205740" y="23993"/>
                    <a:pt x="0" y="23993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EBF62776-47BF-0B42-86E9-41886948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47757" y="1932768"/>
              <a:ext cx="590698" cy="538769"/>
            </a:xfrm>
            <a:prstGeom prst="rect">
              <a:avLst/>
            </a:prstGeom>
          </p:spPr>
        </p:pic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0103F246-D88B-B049-AE9C-2D4E436C922A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Bringing everything together: Training</a:t>
            </a:r>
            <a:endParaRPr lang="en-US" sz="3600" b="1" u="sng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2EF1F8E-ED7F-F542-BC4A-23D0D840F30D}"/>
              </a:ext>
            </a:extLst>
          </p:cNvPr>
          <p:cNvSpPr txBox="1"/>
          <p:nvPr/>
        </p:nvSpPr>
        <p:spPr>
          <a:xfrm>
            <a:off x="914400" y="5897880"/>
            <a:ext cx="965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Kingma</a:t>
            </a:r>
            <a:r>
              <a:rPr lang="en-US" sz="1600" dirty="0"/>
              <a:t> &amp; Welling, Auto-encoding variational bayes, ICLR 2014</a:t>
            </a:r>
          </a:p>
          <a:p>
            <a:r>
              <a:rPr lang="en-US" sz="1600" dirty="0"/>
              <a:t>Rezende et al, Stochastic Backpropagation and Approximate Inference in Deep Generative Models, ICML 2014</a:t>
            </a:r>
          </a:p>
        </p:txBody>
      </p:sp>
    </p:spTree>
    <p:extLst>
      <p:ext uri="{BB962C8B-B14F-4D97-AF65-F5344CB8AC3E}">
        <p14:creationId xmlns:p14="http://schemas.microsoft.com/office/powerpoint/2010/main" val="20445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 descr="Shape&#10;&#10;Description automatically generated">
            <a:extLst>
              <a:ext uri="{FF2B5EF4-FFF2-40B4-BE49-F238E27FC236}">
                <a16:creationId xmlns:a16="http://schemas.microsoft.com/office/drawing/2014/main" id="{9C6A5276-5298-734C-B90B-BC1FD014BE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57" y="1852125"/>
            <a:ext cx="1774066" cy="151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17" name="Picture 11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0DC95BB-35F5-124A-8A10-8E50B86E7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161610" y="1892808"/>
            <a:ext cx="1440208" cy="147252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27FD8E-7262-7441-94A9-6A2CE86B267C}"/>
              </a:ext>
            </a:extLst>
          </p:cNvPr>
          <p:cNvGrpSpPr/>
          <p:nvPr/>
        </p:nvGrpSpPr>
        <p:grpSpPr>
          <a:xfrm>
            <a:off x="2417931" y="2199595"/>
            <a:ext cx="1087303" cy="1001118"/>
            <a:chOff x="4754626" y="1178501"/>
            <a:chExt cx="1303986" cy="1200625"/>
          </a:xfrm>
        </p:grpSpPr>
        <p:sp>
          <p:nvSpPr>
            <p:cNvPr id="119" name="Trapezium 118">
              <a:extLst>
                <a:ext uri="{FF2B5EF4-FFF2-40B4-BE49-F238E27FC236}">
                  <a16:creationId xmlns:a16="http://schemas.microsoft.com/office/drawing/2014/main" id="{97E706CC-2D9D-D443-ABB9-7AD309C17AC8}"/>
                </a:ext>
              </a:extLst>
            </p:cNvPr>
            <p:cNvSpPr/>
            <p:nvPr/>
          </p:nvSpPr>
          <p:spPr>
            <a:xfrm rot="5400000">
              <a:off x="4806306" y="1126821"/>
              <a:ext cx="1200625" cy="1303986"/>
            </a:xfrm>
            <a:prstGeom prst="trapezoid">
              <a:avLst>
                <a:gd name="adj" fmla="val 32055"/>
              </a:avLst>
            </a:prstGeom>
            <a:gradFill>
              <a:gsLst>
                <a:gs pos="0">
                  <a:srgbClr val="FF0000"/>
                </a:gs>
                <a:gs pos="63000">
                  <a:srgbClr val="EE91AC"/>
                </a:gs>
                <a:gs pos="75000">
                  <a:srgbClr val="E9B7C3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3629DA-BD3F-DA41-8019-16D814348A1E}"/>
                </a:ext>
              </a:extLst>
            </p:cNvPr>
            <p:cNvSpPr txBox="1"/>
            <p:nvPr/>
          </p:nvSpPr>
          <p:spPr>
            <a:xfrm>
              <a:off x="4796741" y="1601327"/>
              <a:ext cx="1213896" cy="40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Encoder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C6AF86E8-B875-4F4D-BFF4-6B0E4D2A905C}"/>
              </a:ext>
            </a:extLst>
          </p:cNvPr>
          <p:cNvSpPr txBox="1"/>
          <p:nvPr/>
        </p:nvSpPr>
        <p:spPr>
          <a:xfrm>
            <a:off x="3259134" y="1417137"/>
            <a:ext cx="3786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Instead of using Encoder that maps each input to </a:t>
            </a:r>
            <a:r>
              <a:rPr lang="en-US" sz="2000" i="1" dirty="0"/>
              <a:t>a single point </a:t>
            </a:r>
            <a:r>
              <a:rPr lang="en-US" sz="2000" dirty="0"/>
              <a:t>like in basic AE…</a:t>
            </a: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D1FBEF-2C47-8F49-8164-503D400971A5}"/>
              </a:ext>
            </a:extLst>
          </p:cNvPr>
          <p:cNvSpPr/>
          <p:nvPr/>
        </p:nvSpPr>
        <p:spPr>
          <a:xfrm>
            <a:off x="3929128" y="2503437"/>
            <a:ext cx="3051272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9BC2BC7-378F-6143-BA3C-8DFE203283F9}"/>
              </a:ext>
            </a:extLst>
          </p:cNvPr>
          <p:cNvGrpSpPr/>
          <p:nvPr/>
        </p:nvGrpSpPr>
        <p:grpSpPr>
          <a:xfrm>
            <a:off x="7905265" y="2155315"/>
            <a:ext cx="736238" cy="783558"/>
            <a:chOff x="5312468" y="3754229"/>
            <a:chExt cx="853874" cy="908754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54FF212-6354-8841-B85A-00DBD42BECF5}"/>
                </a:ext>
              </a:extLst>
            </p:cNvPr>
            <p:cNvSpPr/>
            <p:nvPr/>
          </p:nvSpPr>
          <p:spPr>
            <a:xfrm>
              <a:off x="5771517" y="434991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7FBBCB-AB55-014E-8C14-055067191684}"/>
                </a:ext>
              </a:extLst>
            </p:cNvPr>
            <p:cNvSpPr/>
            <p:nvPr/>
          </p:nvSpPr>
          <p:spPr>
            <a:xfrm>
              <a:off x="6027452" y="4115678"/>
              <a:ext cx="47621" cy="47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5BE3F4D-B4EF-5A45-B24A-516E6A95E4DB}"/>
                </a:ext>
              </a:extLst>
            </p:cNvPr>
            <p:cNvSpPr/>
            <p:nvPr/>
          </p:nvSpPr>
          <p:spPr>
            <a:xfrm>
              <a:off x="5377076" y="440828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4817839-0474-4A40-8D26-22AA78A815D3}"/>
                </a:ext>
              </a:extLst>
            </p:cNvPr>
            <p:cNvSpPr/>
            <p:nvPr/>
          </p:nvSpPr>
          <p:spPr>
            <a:xfrm>
              <a:off x="5709065" y="461536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9EC95EB-AFC9-C449-9A7E-E9EF4846B9E1}"/>
                </a:ext>
              </a:extLst>
            </p:cNvPr>
            <p:cNvSpPr/>
            <p:nvPr/>
          </p:nvSpPr>
          <p:spPr>
            <a:xfrm>
              <a:off x="5458778" y="45839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E5E12F6-B6DC-0A45-B559-F7178479C5BA}"/>
                </a:ext>
              </a:extLst>
            </p:cNvPr>
            <p:cNvSpPr/>
            <p:nvPr/>
          </p:nvSpPr>
          <p:spPr>
            <a:xfrm>
              <a:off x="5908352" y="388791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C53DA70-9822-F34F-83B5-786BD8706697}"/>
                </a:ext>
              </a:extLst>
            </p:cNvPr>
            <p:cNvSpPr/>
            <p:nvPr/>
          </p:nvSpPr>
          <p:spPr>
            <a:xfrm>
              <a:off x="5312468" y="42068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5853826-5F10-C042-99D0-43B22C2F7C00}"/>
                </a:ext>
              </a:extLst>
            </p:cNvPr>
            <p:cNvSpPr/>
            <p:nvPr/>
          </p:nvSpPr>
          <p:spPr>
            <a:xfrm>
              <a:off x="6108320" y="433494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8BD7C2-165D-EB43-9C79-ACA04112AFD6}"/>
                </a:ext>
              </a:extLst>
            </p:cNvPr>
            <p:cNvSpPr/>
            <p:nvPr/>
          </p:nvSpPr>
          <p:spPr>
            <a:xfrm>
              <a:off x="5362752" y="397165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AA46E2D-7E76-9246-A2D1-DB431F363F4B}"/>
                </a:ext>
              </a:extLst>
            </p:cNvPr>
            <p:cNvSpPr/>
            <p:nvPr/>
          </p:nvSpPr>
          <p:spPr>
            <a:xfrm>
              <a:off x="5756685" y="4091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9CC1E97-A29A-2F4D-8111-5D3D1D1C6BF7}"/>
                </a:ext>
              </a:extLst>
            </p:cNvPr>
            <p:cNvSpPr/>
            <p:nvPr/>
          </p:nvSpPr>
          <p:spPr>
            <a:xfrm>
              <a:off x="5597476" y="434890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D62496A-A427-F44D-827C-7C6F316C1FFB}"/>
                </a:ext>
              </a:extLst>
            </p:cNvPr>
            <p:cNvSpPr/>
            <p:nvPr/>
          </p:nvSpPr>
          <p:spPr>
            <a:xfrm>
              <a:off x="5526059" y="37827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EA7F2F5-5834-5C40-8F25-9CDB669015A1}"/>
                </a:ext>
              </a:extLst>
            </p:cNvPr>
            <p:cNvSpPr/>
            <p:nvPr/>
          </p:nvSpPr>
          <p:spPr>
            <a:xfrm>
              <a:off x="5732874" y="422784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221942F-69CB-6A44-B77A-B45DDB16AA91}"/>
                </a:ext>
              </a:extLst>
            </p:cNvPr>
            <p:cNvSpPr/>
            <p:nvPr/>
          </p:nvSpPr>
          <p:spPr>
            <a:xfrm>
              <a:off x="5685254" y="375422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A9AB7FA-DF75-AE4B-92F8-105FFFD78D93}"/>
                </a:ext>
              </a:extLst>
            </p:cNvPr>
            <p:cNvSpPr/>
            <p:nvPr/>
          </p:nvSpPr>
          <p:spPr>
            <a:xfrm>
              <a:off x="5996543" y="450964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10B8F8-7E5D-524A-83CA-41F209EA3060}"/>
                </a:ext>
              </a:extLst>
            </p:cNvPr>
            <p:cNvSpPr/>
            <p:nvPr/>
          </p:nvSpPr>
          <p:spPr>
            <a:xfrm>
              <a:off x="5858324" y="41610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7572FB7-36CA-6E4C-81E7-945160114B43}"/>
                </a:ext>
              </a:extLst>
            </p:cNvPr>
            <p:cNvSpPr/>
            <p:nvPr/>
          </p:nvSpPr>
          <p:spPr>
            <a:xfrm>
              <a:off x="5761761" y="445766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F81F528-8DEA-6F4E-B530-73BBD6CF2B10}"/>
                </a:ext>
              </a:extLst>
            </p:cNvPr>
            <p:cNvSpPr/>
            <p:nvPr/>
          </p:nvSpPr>
          <p:spPr>
            <a:xfrm>
              <a:off x="5573497" y="449925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01C9D8D-7FF8-BB44-AAE4-CB66701666E9}"/>
                </a:ext>
              </a:extLst>
            </p:cNvPr>
            <p:cNvSpPr/>
            <p:nvPr/>
          </p:nvSpPr>
          <p:spPr>
            <a:xfrm>
              <a:off x="5902738" y="403537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53A0B78-D29D-EB44-BB08-A48B8E605BD0}"/>
                </a:ext>
              </a:extLst>
            </p:cNvPr>
            <p:cNvSpPr/>
            <p:nvPr/>
          </p:nvSpPr>
          <p:spPr>
            <a:xfrm>
              <a:off x="5962814" y="426991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4F43B75-0E48-104E-B57C-46AA59848982}"/>
                </a:ext>
              </a:extLst>
            </p:cNvPr>
            <p:cNvSpPr/>
            <p:nvPr/>
          </p:nvSpPr>
          <p:spPr>
            <a:xfrm>
              <a:off x="6077098" y="398522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7E65475-2E72-344A-AA00-D99E3D19EDBD}"/>
                </a:ext>
              </a:extLst>
            </p:cNvPr>
            <p:cNvSpPr/>
            <p:nvPr/>
          </p:nvSpPr>
          <p:spPr>
            <a:xfrm>
              <a:off x="5726563" y="393732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5BB90A5-E3DB-C745-B2E1-3D18BA96F61A}"/>
                </a:ext>
              </a:extLst>
            </p:cNvPr>
            <p:cNvSpPr/>
            <p:nvPr/>
          </p:nvSpPr>
          <p:spPr>
            <a:xfrm>
              <a:off x="6118722" y="4195781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5B3CF39-0BA9-7A48-85B5-9097102714CB}"/>
                </a:ext>
              </a:extLst>
            </p:cNvPr>
            <p:cNvSpPr/>
            <p:nvPr/>
          </p:nvSpPr>
          <p:spPr>
            <a:xfrm>
              <a:off x="5542099" y="408162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9F4AB4EC-F9AB-1E49-A05F-1D79735D59D1}"/>
              </a:ext>
            </a:extLst>
          </p:cNvPr>
          <p:cNvSpPr/>
          <p:nvPr/>
        </p:nvSpPr>
        <p:spPr>
          <a:xfrm>
            <a:off x="1757810" y="2504803"/>
            <a:ext cx="480620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66E3B1B-C473-F64A-97C3-63B1A3FD9303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3C9F8F4F-4010-A446-AAD2-94B52EEC9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099275A-A64C-4946-9504-DB466EDF9E40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013F2C6-34EF-D84C-B799-3A1EEFD8A13F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4C8A1E4-C41F-F245-A3CA-EAF48681739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19E8599-FD1E-814F-AB54-A861FEB3591A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BB4C454-177B-0245-B809-FBF37EA50AD1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7E4C4CF-125E-A541-AFB0-B7D6A6BE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22FE25D-8DE5-6940-AB47-112F903E74D6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ECCFFC26-D8C3-E943-9026-A2DEE2E4089A}"/>
              </a:ext>
            </a:extLst>
          </p:cNvPr>
          <p:cNvSpPr txBox="1"/>
          <p:nvPr/>
        </p:nvSpPr>
        <p:spPr>
          <a:xfrm>
            <a:off x="7467258" y="3495793"/>
            <a:ext cx="431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Generation</a:t>
            </a:r>
            <a:r>
              <a:rPr lang="en-US" sz="1600" dirty="0"/>
              <a:t>: We can then sample from anywhere in the area. Decoding should then work.</a:t>
            </a:r>
          </a:p>
        </p:txBody>
      </p:sp>
      <p:sp>
        <p:nvSpPr>
          <p:cNvPr id="165" name="Title 1">
            <a:extLst>
              <a:ext uri="{FF2B5EF4-FFF2-40B4-BE49-F238E27FC236}">
                <a16:creationId xmlns:a16="http://schemas.microsoft.com/office/drawing/2014/main" id="{40D66CEE-B0F4-7447-B52D-14995E83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672C7B-0702-2342-97E2-CFCE88041B3A}"/>
              </a:ext>
            </a:extLst>
          </p:cNvPr>
          <p:cNvSpPr txBox="1"/>
          <p:nvPr/>
        </p:nvSpPr>
        <p:spPr>
          <a:xfrm>
            <a:off x="7383351" y="940915"/>
            <a:ext cx="32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: Enforce codes z to </a:t>
            </a:r>
            <a:r>
              <a:rPr lang="en-US" b="1" dirty="0"/>
              <a:t>cover a specified area</a:t>
            </a:r>
            <a:endParaRPr lang="en-US" dirty="0"/>
          </a:p>
        </p:txBody>
      </p:sp>
      <p:pic>
        <p:nvPicPr>
          <p:cNvPr id="169" name="Picture 16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3486CB-D4B5-0246-8794-F7BA5AA5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1828DB7-073D-5045-A3E0-AE5F83DD08FC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172" name="Picture 171" descr="Diagram&#10;&#10;Description automatically generated">
              <a:extLst>
                <a:ext uri="{FF2B5EF4-FFF2-40B4-BE49-F238E27FC236}">
                  <a16:creationId xmlns:a16="http://schemas.microsoft.com/office/drawing/2014/main" id="{5DAFE76A-53B7-C445-BFCE-77E986B14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D224796-1077-2640-B03E-27189A51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726E74CC-7B79-E648-8684-435B6F37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pic>
        <p:nvPicPr>
          <p:cNvPr id="197" name="Picture 19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93D093C-E168-4E42-985E-1D76D6071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6A44A66-AFB0-7E49-93C7-2F8A84C5878D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D918D22-17D2-5A47-A468-8E63A6B4482D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279B382-6A55-8246-B4EF-37A40DA5652B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B2A46B6-F2D7-0147-A8CB-8D34399BF710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D549427-10A2-EB4F-99A1-EAEB6A8F27CF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A0E623-0289-C848-BDA5-0A6AAAE6954A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E342122-3BEE-3B44-85E3-58631377316D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83A0700-E298-6F4D-B7B2-2E8EC402DD84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F0D0E57-F582-8D4D-8D09-E071408436D0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6C42D0C4-626B-C348-A50C-4A5A49971701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8298C55-290C-994E-A8A1-613E6EF19B79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4FD01A3-0B94-7B45-9070-B5323FF91AD1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F33DE4A-74F1-2B4E-B65D-A2EBF54EE5A1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90AC35B6-0EF0-004C-BFBC-6A1CC9D3082D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940A720-3CB2-3241-A222-A59F33945A4E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606B2B35-CA3E-584C-BDB5-1642C256A763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89BFFAE-94B0-D84B-8A84-C8E9159AD5CA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7A90062-182D-6541-9406-D8F3554F51A8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45FA568-027C-8F47-825F-E24E49811473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78B990F1-D0E0-0E4B-B503-4BF6525268BE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0169173-7C1D-D74F-B465-B6AC78340E87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98426F1-9250-0C48-B14D-6895D10C02D2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C6A308D-7F01-244F-A621-F4C32B0CB27B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00F4C65-9191-504F-91CE-319E9F3B8632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AA397BB-7575-D04D-A9D1-C5D369666980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0" name="Picture 26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63E63B-C44E-6640-9B28-E0983B107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58548FF-54F0-A848-A3CF-9C5FEBBB0FD0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272" name="Picture 271" descr="Diagram&#10;&#10;Description automatically generated">
              <a:extLst>
                <a:ext uri="{FF2B5EF4-FFF2-40B4-BE49-F238E27FC236}">
                  <a16:creationId xmlns:a16="http://schemas.microsoft.com/office/drawing/2014/main" id="{067C241D-317C-1248-8AB5-CBBC82387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36C4740E-E628-C245-9980-7B11AF6A9519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37EF3E8-2F39-4148-AE95-6AC127CDC405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229A579-1298-264D-B041-8B0336805F5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86BE0D5-1C49-924D-811B-B722BC303BE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FA6862D7-52A6-B24B-A5B5-1269027499F4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0389B0DF-2C75-9541-AD9F-10076303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D1D45B28-1A39-934E-A93D-76226962BB3F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F09F7F8C-0130-F44F-8963-0BEFD66B995A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E5A5947-FB1D-E043-A094-8E4CF79AA8BC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7BD9C42-C367-364C-8C2C-2740C2BFD7C9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CF9BCD1-8DAB-1545-8682-BD51116129F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01827BD-D01A-7841-8B5C-5BEC5D6B613C}"/>
              </a:ext>
            </a:extLst>
          </p:cNvPr>
          <p:cNvSpPr txBox="1"/>
          <p:nvPr/>
        </p:nvSpPr>
        <p:spPr>
          <a:xfrm>
            <a:off x="551329" y="1043779"/>
            <a:ext cx="218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VAE </a:t>
            </a:r>
            <a:r>
              <a:rPr lang="en-US" sz="2000" dirty="0"/>
              <a:t>(informally)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33281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50</a:t>
            </a:fld>
            <a:endParaRPr lang="en-US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0103F246-D88B-B049-AE9C-2D4E436C922A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Bringing everything together: Training</a:t>
            </a:r>
            <a:endParaRPr lang="en-US" sz="3600" b="1" u="sng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2EF1F8E-ED7F-F542-BC4A-23D0D840F30D}"/>
              </a:ext>
            </a:extLst>
          </p:cNvPr>
          <p:cNvSpPr txBox="1"/>
          <p:nvPr/>
        </p:nvSpPr>
        <p:spPr>
          <a:xfrm>
            <a:off x="914400" y="5897880"/>
            <a:ext cx="965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Kingma</a:t>
            </a:r>
            <a:r>
              <a:rPr lang="en-US" sz="1600" dirty="0"/>
              <a:t> &amp; Welling, Auto-encoding variational bayes, ICLR 2014</a:t>
            </a:r>
          </a:p>
          <a:p>
            <a:r>
              <a:rPr lang="en-US" sz="1600" dirty="0"/>
              <a:t>Rezende et al, Stochastic Backpropagation and Approximate Inference in Deep Generative Models, ICML 2014</a:t>
            </a:r>
          </a:p>
        </p:txBody>
      </p:sp>
      <p:pic>
        <p:nvPicPr>
          <p:cNvPr id="142" name="Picture 141" descr="Chart&#10;&#10;Description automatically generated">
            <a:extLst>
              <a:ext uri="{FF2B5EF4-FFF2-40B4-BE49-F238E27FC236}">
                <a16:creationId xmlns:a16="http://schemas.microsoft.com/office/drawing/2014/main" id="{3CE38CB3-5BC9-A145-BDF1-463069EC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45" y="3429000"/>
            <a:ext cx="1522723" cy="1324107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CB5A79C-67EC-9F45-A0F9-457E93BB1F37}"/>
              </a:ext>
            </a:extLst>
          </p:cNvPr>
          <p:cNvGrpSpPr/>
          <p:nvPr/>
        </p:nvGrpSpPr>
        <p:grpSpPr>
          <a:xfrm>
            <a:off x="5611863" y="2768538"/>
            <a:ext cx="2517094" cy="615329"/>
            <a:chOff x="8852019" y="4515646"/>
            <a:chExt cx="2517094" cy="615329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B20842A-005D-0845-A732-9081DD770FF5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83FCA09-AB28-A54F-88B3-5F02183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C60FDE-43A0-984A-A612-3FF5C455E4B0}"/>
              </a:ext>
            </a:extLst>
          </p:cNvPr>
          <p:cNvGrpSpPr/>
          <p:nvPr/>
        </p:nvGrpSpPr>
        <p:grpSpPr>
          <a:xfrm>
            <a:off x="844922" y="2621012"/>
            <a:ext cx="4496090" cy="2379607"/>
            <a:chOff x="39852" y="2621012"/>
            <a:chExt cx="4496090" cy="237960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94196D1-414F-E340-A66B-65B7D959C3EE}"/>
                </a:ext>
              </a:extLst>
            </p:cNvPr>
            <p:cNvGrpSpPr/>
            <p:nvPr/>
          </p:nvGrpSpPr>
          <p:grpSpPr>
            <a:xfrm>
              <a:off x="1584604" y="2621012"/>
              <a:ext cx="2733181" cy="2379607"/>
              <a:chOff x="1067861" y="1273839"/>
              <a:chExt cx="2733181" cy="2379607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E1A9D95-5825-2547-BAA6-AAD43738C7A2}"/>
                  </a:ext>
                </a:extLst>
              </p:cNvPr>
              <p:cNvGrpSpPr/>
              <p:nvPr/>
            </p:nvGrpSpPr>
            <p:grpSpPr>
              <a:xfrm>
                <a:off x="1067861" y="1273839"/>
                <a:ext cx="2521910" cy="2379607"/>
                <a:chOff x="1067861" y="1273839"/>
                <a:chExt cx="2521910" cy="2379607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47F9E435-1D18-9249-9BC0-9184BCADA0E7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163" name="Rounded Rectangle 162">
                    <a:extLst>
                      <a:ext uri="{FF2B5EF4-FFF2-40B4-BE49-F238E27FC236}">
                        <a16:creationId xmlns:a16="http://schemas.microsoft.com/office/drawing/2014/main" id="{A33DF22E-ADA5-784C-A41C-55E242A0FC31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AB23A503-AF42-3D46-B8FC-CAE3490EF6C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952E1339-B049-D741-869F-8F4BF6992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19" name="Straight Arrow Connector 218">
                      <a:extLst>
                        <a:ext uri="{FF2B5EF4-FFF2-40B4-BE49-F238E27FC236}">
                          <a16:creationId xmlns:a16="http://schemas.microsoft.com/office/drawing/2014/main" id="{8F258931-8367-7A46-A62C-6720063D6376}"/>
                        </a:ext>
                      </a:extLst>
                    </p:cNvPr>
                    <p:cNvCxnSpPr>
                      <a:cxnSpLocks/>
                      <a:stCxn id="207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Arrow Connector 219">
                      <a:extLst>
                        <a:ext uri="{FF2B5EF4-FFF2-40B4-BE49-F238E27FC236}">
                          <a16:creationId xmlns:a16="http://schemas.microsoft.com/office/drawing/2014/main" id="{B57023D8-7F71-124A-944A-A6A789AD0438}"/>
                        </a:ext>
                      </a:extLst>
                    </p:cNvPr>
                    <p:cNvCxnSpPr>
                      <a:cxnSpLocks/>
                      <a:stCxn id="206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B94B38FC-8F90-9E42-A142-7C58D923791E}"/>
                        </a:ext>
                      </a:extLst>
                    </p:cNvPr>
                    <p:cNvCxnSpPr>
                      <a:cxnSpLocks/>
                      <a:stCxn id="205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58230E8E-49E4-8C4C-8458-FCE6AD0091DB}"/>
                        </a:ext>
                      </a:extLst>
                    </p:cNvPr>
                    <p:cNvCxnSpPr>
                      <a:cxnSpLocks/>
                      <a:stCxn id="204" idx="6"/>
                      <a:endCxn id="218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313A5F53-7F75-6841-AD33-913924286FD1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29F783C-18A9-774D-932A-26E756102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4" name="Straight Arrow Connector 213">
                      <a:extLst>
                        <a:ext uri="{FF2B5EF4-FFF2-40B4-BE49-F238E27FC236}">
                          <a16:creationId xmlns:a16="http://schemas.microsoft.com/office/drawing/2014/main" id="{C6CCE708-09FD-CE40-BFF4-F9DD15313305}"/>
                        </a:ext>
                      </a:extLst>
                    </p:cNvPr>
                    <p:cNvCxnSpPr>
                      <a:cxnSpLocks/>
                      <a:stCxn id="204" idx="6"/>
                      <a:endCxn id="213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Straight Arrow Connector 214">
                      <a:extLst>
                        <a:ext uri="{FF2B5EF4-FFF2-40B4-BE49-F238E27FC236}">
                          <a16:creationId xmlns:a16="http://schemas.microsoft.com/office/drawing/2014/main" id="{1C120760-0170-AC42-8BF5-4B41814E9908}"/>
                        </a:ext>
                      </a:extLst>
                    </p:cNvPr>
                    <p:cNvCxnSpPr>
                      <a:cxnSpLocks/>
                      <a:stCxn id="205" idx="6"/>
                      <a:endCxn id="213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Arrow Connector 215">
                      <a:extLst>
                        <a:ext uri="{FF2B5EF4-FFF2-40B4-BE49-F238E27FC236}">
                          <a16:creationId xmlns:a16="http://schemas.microsoft.com/office/drawing/2014/main" id="{F10E5F9C-C1BA-E34E-9189-917E9BADF852}"/>
                        </a:ext>
                      </a:extLst>
                    </p:cNvPr>
                    <p:cNvCxnSpPr>
                      <a:cxnSpLocks/>
                      <a:stCxn id="206" idx="6"/>
                      <a:endCxn id="213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Arrow Connector 216">
                      <a:extLst>
                        <a:ext uri="{FF2B5EF4-FFF2-40B4-BE49-F238E27FC236}">
                          <a16:creationId xmlns:a16="http://schemas.microsoft.com/office/drawing/2014/main" id="{3BB334B6-10E0-B149-A3AC-993A98CFB3CE}"/>
                        </a:ext>
                      </a:extLst>
                    </p:cNvPr>
                    <p:cNvCxnSpPr>
                      <a:cxnSpLocks/>
                      <a:stCxn id="207" idx="6"/>
                      <a:endCxn id="213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F0D56B0F-F2C9-2F4A-9B43-AA996D0A708E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71761EF7-7DF5-124E-9E1D-DCD758E0E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A419DC29-00A9-5940-A6BF-1704D989DD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C9EFBC64-362C-E443-AB6C-B14463DCC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9D6EDB81-3244-3A44-91BA-394B591FB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0B0E246B-9CC5-CE42-BC3D-2D5D84258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86148295-DE4F-6940-8665-66EF2A19BBC9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509BDF3-E216-FA45-BDAA-392E3228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6D34284B-6C75-A243-A9ED-F83AC06E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798D9249-6D74-8140-A153-21B7D37CC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6A99D314-4D32-9947-9DD7-1A5223EEF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722FFB80-CB43-2B46-98EE-ACE70415132F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84" name="Straight Arrow Connector 183">
                      <a:extLst>
                        <a:ext uri="{FF2B5EF4-FFF2-40B4-BE49-F238E27FC236}">
                          <a16:creationId xmlns:a16="http://schemas.microsoft.com/office/drawing/2014/main" id="{11C20FFE-4CAE-D04D-9A54-AF82BA5A2F40}"/>
                        </a:ext>
                      </a:extLst>
                    </p:cNvPr>
                    <p:cNvCxnSpPr>
                      <a:stCxn id="208" idx="6"/>
                      <a:endCxn id="204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BA57D2E3-AD39-364E-96F9-3E206D816EF8}"/>
                        </a:ext>
                      </a:extLst>
                    </p:cNvPr>
                    <p:cNvCxnSpPr>
                      <a:cxnSpLocks/>
                      <a:stCxn id="208" idx="6"/>
                      <a:endCxn id="205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024B7582-9D98-FD40-BB13-16D16A74C23F}"/>
                        </a:ext>
                      </a:extLst>
                    </p:cNvPr>
                    <p:cNvCxnSpPr>
                      <a:cxnSpLocks/>
                      <a:stCxn id="208" idx="6"/>
                      <a:endCxn id="206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F93573A-DB52-C744-9EED-31A816BEC74C}"/>
                        </a:ext>
                      </a:extLst>
                    </p:cNvPr>
                    <p:cNvCxnSpPr>
                      <a:cxnSpLocks/>
                      <a:stCxn id="208" idx="6"/>
                      <a:endCxn id="207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9FBD5EA2-15D4-AD49-A6EB-A70AABD24C99}"/>
                        </a:ext>
                      </a:extLst>
                    </p:cNvPr>
                    <p:cNvCxnSpPr>
                      <a:cxnSpLocks/>
                      <a:stCxn id="209" idx="6"/>
                      <a:endCxn id="207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DC3FE8A5-916B-4A4B-89D4-7F6B902491D5}"/>
                        </a:ext>
                      </a:extLst>
                    </p:cNvPr>
                    <p:cNvCxnSpPr>
                      <a:cxnSpLocks/>
                      <a:stCxn id="209" idx="6"/>
                      <a:endCxn id="206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620F7FF7-0856-2F45-ABCE-F666D5CF688E}"/>
                        </a:ext>
                      </a:extLst>
                    </p:cNvPr>
                    <p:cNvCxnSpPr>
                      <a:cxnSpLocks/>
                      <a:stCxn id="209" idx="6"/>
                      <a:endCxn id="205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4AF0BE0A-C3A9-B34F-8DDC-F8232DCAAD3A}"/>
                        </a:ext>
                      </a:extLst>
                    </p:cNvPr>
                    <p:cNvCxnSpPr>
                      <a:cxnSpLocks/>
                      <a:stCxn id="209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16D8433B-66C4-934B-8193-A90C4FA19215}"/>
                        </a:ext>
                      </a:extLst>
                    </p:cNvPr>
                    <p:cNvCxnSpPr>
                      <a:cxnSpLocks/>
                      <a:stCxn id="210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3BC5F910-916D-7748-8069-484EF50DEB79}"/>
                        </a:ext>
                      </a:extLst>
                    </p:cNvPr>
                    <p:cNvCxnSpPr>
                      <a:cxnSpLocks/>
                      <a:stCxn id="210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Arrow Connector 193">
                      <a:extLst>
                        <a:ext uri="{FF2B5EF4-FFF2-40B4-BE49-F238E27FC236}">
                          <a16:creationId xmlns:a16="http://schemas.microsoft.com/office/drawing/2014/main" id="{B1BBF59E-619F-9542-ACD3-4610E0FAEE07}"/>
                        </a:ext>
                      </a:extLst>
                    </p:cNvPr>
                    <p:cNvCxnSpPr>
                      <a:cxnSpLocks/>
                      <a:stCxn id="210" idx="6"/>
                      <a:endCxn id="206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1C72FADA-A2DF-4343-B320-DE913F29D2FC}"/>
                        </a:ext>
                      </a:extLst>
                    </p:cNvPr>
                    <p:cNvCxnSpPr>
                      <a:cxnSpLocks/>
                      <a:stCxn id="210" idx="6"/>
                      <a:endCxn id="207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Arrow Connector 195">
                      <a:extLst>
                        <a:ext uri="{FF2B5EF4-FFF2-40B4-BE49-F238E27FC236}">
                          <a16:creationId xmlns:a16="http://schemas.microsoft.com/office/drawing/2014/main" id="{1A7BBE5C-2ADB-6D47-B8A2-97B35829F170}"/>
                        </a:ext>
                      </a:extLst>
                    </p:cNvPr>
                    <p:cNvCxnSpPr>
                      <a:cxnSpLocks/>
                      <a:stCxn id="211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DE247CBC-6C5D-FA41-BEDE-31CF915E0C1C}"/>
                        </a:ext>
                      </a:extLst>
                    </p:cNvPr>
                    <p:cNvCxnSpPr>
                      <a:cxnSpLocks/>
                      <a:stCxn id="211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D7B8C00F-DB9D-D04D-8113-C848CD570A67}"/>
                        </a:ext>
                      </a:extLst>
                    </p:cNvPr>
                    <p:cNvCxnSpPr>
                      <a:cxnSpLocks/>
                      <a:stCxn id="211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56A68B9-3739-5049-BE1B-F3E9669128E0}"/>
                        </a:ext>
                      </a:extLst>
                    </p:cNvPr>
                    <p:cNvCxnSpPr>
                      <a:cxnSpLocks/>
                      <a:stCxn id="211" idx="6"/>
                      <a:endCxn id="207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ABB85F64-357F-974B-9ED5-B8DDAFCEE2DF}"/>
                        </a:ext>
                      </a:extLst>
                    </p:cNvPr>
                    <p:cNvCxnSpPr>
                      <a:cxnSpLocks/>
                      <a:stCxn id="212" idx="6"/>
                      <a:endCxn id="207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5BF9B765-86BA-8443-A887-C9B7C2443776}"/>
                        </a:ext>
                      </a:extLst>
                    </p:cNvPr>
                    <p:cNvCxnSpPr>
                      <a:cxnSpLocks/>
                      <a:stCxn id="212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Arrow Connector 201">
                      <a:extLst>
                        <a:ext uri="{FF2B5EF4-FFF2-40B4-BE49-F238E27FC236}">
                          <a16:creationId xmlns:a16="http://schemas.microsoft.com/office/drawing/2014/main" id="{599CC6AA-A71B-DF4F-8955-AB093C377A1E}"/>
                        </a:ext>
                      </a:extLst>
                    </p:cNvPr>
                    <p:cNvCxnSpPr>
                      <a:cxnSpLocks/>
                      <a:stCxn id="212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37EE687E-4F90-394F-93BE-A614AE727620}"/>
                        </a:ext>
                      </a:extLst>
                    </p:cNvPr>
                    <p:cNvCxnSpPr>
                      <a:cxnSpLocks/>
                      <a:stCxn id="212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D6ABDD16-F32C-6E41-A229-344EF876E0C9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4B48086A-552A-A94F-94F3-7EC27337A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91C9E045-F470-1941-8F90-095CA2912D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08F7FE60-DB6B-CA49-98A0-714490DC2884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F2432E6E-D862-ED40-A7A1-D32C3A57DB26}"/>
                        </a:ext>
                      </a:extLst>
                    </p:cNvPr>
                    <p:cNvCxnSpPr>
                      <a:cxnSpLocks/>
                      <a:stCxn id="204" idx="6"/>
                      <a:endCxn id="182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0855D91C-CD37-2343-8F4A-88DFAE910C87}"/>
                        </a:ext>
                      </a:extLst>
                    </p:cNvPr>
                    <p:cNvCxnSpPr>
                      <a:cxnSpLocks/>
                      <a:stCxn id="204" idx="6"/>
                      <a:endCxn id="183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DD1E717E-738D-3C41-91A9-933E1F6E484C}"/>
                        </a:ext>
                      </a:extLst>
                    </p:cNvPr>
                    <p:cNvCxnSpPr>
                      <a:cxnSpLocks/>
                      <a:stCxn id="205" idx="6"/>
                      <a:endCxn id="183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221BD91A-00E3-9C4F-8677-16D8D261787E}"/>
                        </a:ext>
                      </a:extLst>
                    </p:cNvPr>
                    <p:cNvCxnSpPr>
                      <a:cxnSpLocks/>
                      <a:stCxn id="205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5D13CE53-434F-714D-B2F6-519D02A12262}"/>
                        </a:ext>
                      </a:extLst>
                    </p:cNvPr>
                    <p:cNvCxnSpPr>
                      <a:cxnSpLocks/>
                      <a:stCxn id="206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5D9D8708-39E1-A34A-A4CF-AE2C55AE46D6}"/>
                        </a:ext>
                      </a:extLst>
                    </p:cNvPr>
                    <p:cNvCxnSpPr>
                      <a:cxnSpLocks/>
                      <a:stCxn id="206" idx="6"/>
                      <a:endCxn id="183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9ECA8035-0CE0-3840-B883-942D6E3AFAF6}"/>
                        </a:ext>
                      </a:extLst>
                    </p:cNvPr>
                    <p:cNvCxnSpPr>
                      <a:cxnSpLocks/>
                      <a:stCxn id="207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71B62DF8-062D-B24E-A428-DBD2166E25C9}"/>
                        </a:ext>
                      </a:extLst>
                    </p:cNvPr>
                    <p:cNvCxnSpPr>
                      <a:cxnSpLocks/>
                      <a:stCxn id="207" idx="6"/>
                      <a:endCxn id="183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D6CDEEAB-7DF9-4742-BF5D-E17F61F0F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067A0807-7739-9C41-B8A8-D5E0A5DD0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4663" y="1273839"/>
                  <a:ext cx="645855" cy="306781"/>
                </a:xfrm>
                <a:prstGeom prst="rect">
                  <a:avLst/>
                </a:prstGeom>
              </p:spPr>
            </p:pic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6FC251C-772F-164F-B6CE-55402BB83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978A2506-BAEB-7348-9E12-38F58D8E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48F3A2C1-EE59-DD41-BCF0-B53B9CB1E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38E3F3D8-1E18-EF4A-A859-11EDBB9E5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37BF3DF-D087-594E-BD31-AEB581BA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EA9F9E5-896F-094E-A066-5D1E7C5DD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0B8D5903-14FC-D745-8359-C5C60736648A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Left Brace 158">
                <a:extLst>
                  <a:ext uri="{FF2B5EF4-FFF2-40B4-BE49-F238E27FC236}">
                    <a16:creationId xmlns:a16="http://schemas.microsoft.com/office/drawing/2014/main" id="{BD38B6FC-93EF-EB4C-B3D3-07997A8DC1C6}"/>
                  </a:ext>
                </a:extLst>
              </p:cNvPr>
              <p:cNvSpPr/>
              <p:nvPr/>
            </p:nvSpPr>
            <p:spPr>
              <a:xfrm rot="5400000">
                <a:off x="3075997" y="1134196"/>
                <a:ext cx="228859" cy="1221230"/>
              </a:xfrm>
              <a:prstGeom prst="leftBrace">
                <a:avLst>
                  <a:gd name="adj1" fmla="val 3879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9" name="Picture 14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0F707780-D015-FF4C-A248-9C4B5E3C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150" name="Right Arrow 149">
              <a:extLst>
                <a:ext uri="{FF2B5EF4-FFF2-40B4-BE49-F238E27FC236}">
                  <a16:creationId xmlns:a16="http://schemas.microsoft.com/office/drawing/2014/main" id="{5C5E3981-A2EA-9C49-A967-07F4C66F8D47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DB347E7-7A37-EB48-8211-91272F1EDD68}"/>
              </a:ext>
            </a:extLst>
          </p:cNvPr>
          <p:cNvGrpSpPr/>
          <p:nvPr/>
        </p:nvGrpSpPr>
        <p:grpSpPr>
          <a:xfrm>
            <a:off x="7525052" y="3206414"/>
            <a:ext cx="3688441" cy="1588985"/>
            <a:chOff x="6719982" y="3206414"/>
            <a:chExt cx="3688441" cy="1588985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0988319-8160-8545-A0A3-BA74DE6A5E32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255" name="Picture 254" descr="Diagram&#10;&#10;Description automatically generated">
                <a:extLst>
                  <a:ext uri="{FF2B5EF4-FFF2-40B4-BE49-F238E27FC236}">
                    <a16:creationId xmlns:a16="http://schemas.microsoft.com/office/drawing/2014/main" id="{E29568CB-F0F6-D148-87CB-7CF188F6D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2ABBCB0-64C6-B541-A9C3-08D1E8404E1B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0D302F89-9462-9C4C-9A33-2643C196EF0F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A3FE77A-3C04-8C43-BA33-34B6C36392B8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4E4BA1E-29B3-FC44-B8BF-7000156E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2B50A4C1-CE48-9D4F-BE37-8E589546C272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B6E2F552-530E-DF4B-8147-8B7CFAD9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53042" y="3331612"/>
              <a:ext cx="755381" cy="367751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90C84D2-6B66-584B-A924-C4CE7E1F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09777A-8049-FD41-974E-973C65ADD5BF}"/>
              </a:ext>
            </a:extLst>
          </p:cNvPr>
          <p:cNvGrpSpPr/>
          <p:nvPr/>
        </p:nvGrpSpPr>
        <p:grpSpPr>
          <a:xfrm>
            <a:off x="6365789" y="3586070"/>
            <a:ext cx="886362" cy="919459"/>
            <a:chOff x="4558445" y="1640501"/>
            <a:chExt cx="870146" cy="902638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6D22238-5703-6740-8427-55EBBAA71F31}"/>
                </a:ext>
              </a:extLst>
            </p:cNvPr>
            <p:cNvGrpSpPr/>
            <p:nvPr/>
          </p:nvGrpSpPr>
          <p:grpSpPr>
            <a:xfrm>
              <a:off x="4563445" y="1640501"/>
              <a:ext cx="865146" cy="902638"/>
              <a:chOff x="7177958" y="2483136"/>
              <a:chExt cx="865146" cy="902638"/>
            </a:xfrm>
          </p:grpSpPr>
          <p:pic>
            <p:nvPicPr>
              <p:cNvPr id="266" name="Picture 265" descr="Chart&#10;&#10;Description automatically generated">
                <a:extLst>
                  <a:ext uri="{FF2B5EF4-FFF2-40B4-BE49-F238E27FC236}">
                    <a16:creationId xmlns:a16="http://schemas.microsoft.com/office/drawing/2014/main" id="{6B6C3FDD-0829-D342-AD7C-DBA9F4316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60452" y="2650930"/>
                <a:ext cx="208180" cy="371905"/>
              </a:xfrm>
              <a:prstGeom prst="rect">
                <a:avLst/>
              </a:prstGeom>
            </p:spPr>
          </p:pic>
          <p:pic>
            <p:nvPicPr>
              <p:cNvPr id="267" name="Picture 266" descr="Chart&#10;&#10;Description automatically generated">
                <a:extLst>
                  <a:ext uri="{FF2B5EF4-FFF2-40B4-BE49-F238E27FC236}">
                    <a16:creationId xmlns:a16="http://schemas.microsoft.com/office/drawing/2014/main" id="{51020DD3-1E2D-B14B-A578-53B60A852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62227" y="2617526"/>
                <a:ext cx="103227" cy="257723"/>
              </a:xfrm>
              <a:prstGeom prst="rect">
                <a:avLst/>
              </a:prstGeom>
            </p:spPr>
          </p:pic>
          <p:pic>
            <p:nvPicPr>
              <p:cNvPr id="268" name="Picture 267" descr="Chart&#10;&#10;Description automatically generated">
                <a:extLst>
                  <a:ext uri="{FF2B5EF4-FFF2-40B4-BE49-F238E27FC236}">
                    <a16:creationId xmlns:a16="http://schemas.microsoft.com/office/drawing/2014/main" id="{8B16677B-3862-6D48-B5A4-33CF02C96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12357" y="3005819"/>
                <a:ext cx="224714" cy="204884"/>
              </a:xfrm>
              <a:prstGeom prst="rect">
                <a:avLst/>
              </a:prstGeom>
            </p:spPr>
          </p:pic>
          <p:pic>
            <p:nvPicPr>
              <p:cNvPr id="269" name="Picture 268" descr="Chart&#10;&#10;Description automatically generated">
                <a:extLst>
                  <a:ext uri="{FF2B5EF4-FFF2-40B4-BE49-F238E27FC236}">
                    <a16:creationId xmlns:a16="http://schemas.microsoft.com/office/drawing/2014/main" id="{1D024E71-D16F-AF41-9661-20DC18225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177958" y="2881380"/>
                <a:ext cx="208180" cy="126465"/>
              </a:xfrm>
              <a:prstGeom prst="rect">
                <a:avLst/>
              </a:prstGeom>
            </p:spPr>
          </p:pic>
          <p:pic>
            <p:nvPicPr>
              <p:cNvPr id="270" name="Picture 269" descr="Chart&#10;&#10;Description automatically generated">
                <a:extLst>
                  <a:ext uri="{FF2B5EF4-FFF2-40B4-BE49-F238E27FC236}">
                    <a16:creationId xmlns:a16="http://schemas.microsoft.com/office/drawing/2014/main" id="{9B9A304B-8E6C-1349-9CE9-7E30E34C2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5978" y="3206020"/>
                <a:ext cx="278392" cy="179754"/>
              </a:xfrm>
              <a:prstGeom prst="rect">
                <a:avLst/>
              </a:prstGeom>
            </p:spPr>
          </p:pic>
          <p:pic>
            <p:nvPicPr>
              <p:cNvPr id="271" name="Picture 270" descr="Chart&#10;&#10;Description automatically generated">
                <a:extLst>
                  <a:ext uri="{FF2B5EF4-FFF2-40B4-BE49-F238E27FC236}">
                    <a16:creationId xmlns:a16="http://schemas.microsoft.com/office/drawing/2014/main" id="{F8F86E96-192A-C747-8F42-1BA39BA0C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6799" y="31175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2" name="Picture 271" descr="Chart&#10;&#10;Description automatically generated">
                <a:extLst>
                  <a:ext uri="{FF2B5EF4-FFF2-40B4-BE49-F238E27FC236}">
                    <a16:creationId xmlns:a16="http://schemas.microsoft.com/office/drawing/2014/main" id="{21F402CF-AA68-C248-9682-C73EA7DBF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7218" y="30287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3" name="Picture 272" descr="Chart&#10;&#10;Description automatically generated">
                <a:extLst>
                  <a:ext uri="{FF2B5EF4-FFF2-40B4-BE49-F238E27FC236}">
                    <a16:creationId xmlns:a16="http://schemas.microsoft.com/office/drawing/2014/main" id="{773D7FF8-824E-494F-8E60-80D371840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70535" y="3121251"/>
                <a:ext cx="181679" cy="162273"/>
              </a:xfrm>
              <a:prstGeom prst="rect">
                <a:avLst/>
              </a:prstGeom>
            </p:spPr>
          </p:pic>
          <p:pic>
            <p:nvPicPr>
              <p:cNvPr id="274" name="Picture 273" descr="Chart&#10;&#10;Description automatically generated">
                <a:extLst>
                  <a:ext uri="{FF2B5EF4-FFF2-40B4-BE49-F238E27FC236}">
                    <a16:creationId xmlns:a16="http://schemas.microsoft.com/office/drawing/2014/main" id="{A086BA11-C90E-264B-87CD-89C36D040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7546" y="2984253"/>
                <a:ext cx="153381" cy="136998"/>
              </a:xfrm>
              <a:prstGeom prst="rect">
                <a:avLst/>
              </a:prstGeom>
            </p:spPr>
          </p:pic>
          <p:pic>
            <p:nvPicPr>
              <p:cNvPr id="275" name="Picture 274" descr="Chart&#10;&#10;Description automatically generated">
                <a:extLst>
                  <a:ext uri="{FF2B5EF4-FFF2-40B4-BE49-F238E27FC236}">
                    <a16:creationId xmlns:a16="http://schemas.microsoft.com/office/drawing/2014/main" id="{19347EB9-00D7-8D4E-A3FE-806375044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31474" y="3219135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6" name="Picture 275" descr="Chart&#10;&#10;Description automatically generated">
                <a:extLst>
                  <a:ext uri="{FF2B5EF4-FFF2-40B4-BE49-F238E27FC236}">
                    <a16:creationId xmlns:a16="http://schemas.microsoft.com/office/drawing/2014/main" id="{54A4587F-5A15-994E-9841-A40E38FA8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33046" y="3142869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7" name="Picture 276" descr="Chart&#10;&#10;Description automatically generated">
                <a:extLst>
                  <a:ext uri="{FF2B5EF4-FFF2-40B4-BE49-F238E27FC236}">
                    <a16:creationId xmlns:a16="http://schemas.microsoft.com/office/drawing/2014/main" id="{C360B4E6-B441-E94D-80C2-CAC8AD4A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1230" y="3005819"/>
                <a:ext cx="80666" cy="136571"/>
              </a:xfrm>
              <a:prstGeom prst="rect">
                <a:avLst/>
              </a:prstGeom>
            </p:spPr>
          </p:pic>
          <p:pic>
            <p:nvPicPr>
              <p:cNvPr id="278" name="Picture 277" descr="Chart&#10;&#10;Description automatically generated">
                <a:extLst>
                  <a:ext uri="{FF2B5EF4-FFF2-40B4-BE49-F238E27FC236}">
                    <a16:creationId xmlns:a16="http://schemas.microsoft.com/office/drawing/2014/main" id="{BD688644-50A9-DC4B-9628-2E766E43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4924" y="2894693"/>
                <a:ext cx="130907" cy="136571"/>
              </a:xfrm>
              <a:prstGeom prst="rect">
                <a:avLst/>
              </a:prstGeom>
            </p:spPr>
          </p:pic>
          <p:pic>
            <p:nvPicPr>
              <p:cNvPr id="279" name="Picture 278" descr="Chart&#10;&#10;Description automatically generated">
                <a:extLst>
                  <a:ext uri="{FF2B5EF4-FFF2-40B4-BE49-F238E27FC236}">
                    <a16:creationId xmlns:a16="http://schemas.microsoft.com/office/drawing/2014/main" id="{F5B3AD3D-D1AA-AD42-BB55-E6D402E28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95266" y="2783579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0" name="Picture 279" descr="Chart&#10;&#10;Description automatically generated">
                <a:extLst>
                  <a:ext uri="{FF2B5EF4-FFF2-40B4-BE49-F238E27FC236}">
                    <a16:creationId xmlns:a16="http://schemas.microsoft.com/office/drawing/2014/main" id="{8C665BF1-5009-E549-AE66-C614A5AE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0670" y="2662485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1" name="Picture 280" descr="Chart&#10;&#10;Description automatically generated">
                <a:extLst>
                  <a:ext uri="{FF2B5EF4-FFF2-40B4-BE49-F238E27FC236}">
                    <a16:creationId xmlns:a16="http://schemas.microsoft.com/office/drawing/2014/main" id="{3E264A10-734A-3F41-9E79-08FFB9455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93148" y="2518632"/>
                <a:ext cx="119096" cy="124249"/>
              </a:xfrm>
              <a:prstGeom prst="rect">
                <a:avLst/>
              </a:prstGeom>
            </p:spPr>
          </p:pic>
          <p:pic>
            <p:nvPicPr>
              <p:cNvPr id="282" name="Picture 281" descr="Chart&#10;&#10;Description automatically generated">
                <a:extLst>
                  <a:ext uri="{FF2B5EF4-FFF2-40B4-BE49-F238E27FC236}">
                    <a16:creationId xmlns:a16="http://schemas.microsoft.com/office/drawing/2014/main" id="{CB0FD97D-2244-264B-A7F0-CE1B95B7E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25807" y="2483136"/>
                <a:ext cx="147203" cy="153572"/>
              </a:xfrm>
              <a:prstGeom prst="rect">
                <a:avLst/>
              </a:prstGeom>
            </p:spPr>
          </p:pic>
          <p:pic>
            <p:nvPicPr>
              <p:cNvPr id="283" name="Picture 282" descr="Chart&#10;&#10;Description automatically generated">
                <a:extLst>
                  <a:ext uri="{FF2B5EF4-FFF2-40B4-BE49-F238E27FC236}">
                    <a16:creationId xmlns:a16="http://schemas.microsoft.com/office/drawing/2014/main" id="{4633428E-3D36-6442-AF71-796B5263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17313" y="2723889"/>
                <a:ext cx="123926" cy="129288"/>
              </a:xfrm>
              <a:prstGeom prst="rect">
                <a:avLst/>
              </a:prstGeom>
            </p:spPr>
          </p:pic>
          <p:pic>
            <p:nvPicPr>
              <p:cNvPr id="284" name="Picture 283" descr="Chart&#10;&#10;Description automatically generated">
                <a:extLst>
                  <a:ext uri="{FF2B5EF4-FFF2-40B4-BE49-F238E27FC236}">
                    <a16:creationId xmlns:a16="http://schemas.microsoft.com/office/drawing/2014/main" id="{156039A8-3629-274A-ADFC-A544B87DF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52631" y="2922845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5" name="Picture 284" descr="Chart&#10;&#10;Description automatically generated">
                <a:extLst>
                  <a:ext uri="{FF2B5EF4-FFF2-40B4-BE49-F238E27FC236}">
                    <a16:creationId xmlns:a16="http://schemas.microsoft.com/office/drawing/2014/main" id="{212650A9-59CF-274E-B887-1A5DF18FE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51174" y="2671928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6" name="Picture 285" descr="Chart&#10;&#10;Description automatically generated">
                <a:extLst>
                  <a:ext uri="{FF2B5EF4-FFF2-40B4-BE49-F238E27FC236}">
                    <a16:creationId xmlns:a16="http://schemas.microsoft.com/office/drawing/2014/main" id="{EB7767BC-6826-0640-B3FE-44EA18ECA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9793" y="2895567"/>
                <a:ext cx="153311" cy="85755"/>
              </a:xfrm>
              <a:prstGeom prst="rect">
                <a:avLst/>
              </a:prstGeom>
            </p:spPr>
          </p:pic>
          <p:pic>
            <p:nvPicPr>
              <p:cNvPr id="287" name="Picture 286" descr="Chart&#10;&#10;Description automatically generated">
                <a:extLst>
                  <a:ext uri="{FF2B5EF4-FFF2-40B4-BE49-F238E27FC236}">
                    <a16:creationId xmlns:a16="http://schemas.microsoft.com/office/drawing/2014/main" id="{1DD460FC-7787-724A-A81A-89B50AE0A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09752" y="2832023"/>
                <a:ext cx="153311" cy="63092"/>
              </a:xfrm>
              <a:prstGeom prst="rect">
                <a:avLst/>
              </a:prstGeom>
            </p:spPr>
          </p:pic>
          <p:pic>
            <p:nvPicPr>
              <p:cNvPr id="288" name="Picture 287" descr="Chart&#10;&#10;Description automatically generated">
                <a:extLst>
                  <a:ext uri="{FF2B5EF4-FFF2-40B4-BE49-F238E27FC236}">
                    <a16:creationId xmlns:a16="http://schemas.microsoft.com/office/drawing/2014/main" id="{9F8C09D5-43F7-004F-8E39-16ABBCDFA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692256" y="2837750"/>
                <a:ext cx="99438" cy="156330"/>
              </a:xfrm>
              <a:prstGeom prst="rect">
                <a:avLst/>
              </a:prstGeom>
            </p:spPr>
          </p:pic>
        </p:grp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96DA769-B664-1746-95E3-D869E742E16A}"/>
                </a:ext>
              </a:extLst>
            </p:cNvPr>
            <p:cNvSpPr/>
            <p:nvPr/>
          </p:nvSpPr>
          <p:spPr>
            <a:xfrm>
              <a:off x="4558445" y="1654138"/>
              <a:ext cx="865196" cy="86519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5" name="Picture 264" descr="Chart&#10;&#10;Description automatically generated">
              <a:extLst>
                <a:ext uri="{FF2B5EF4-FFF2-40B4-BE49-F238E27FC236}">
                  <a16:creationId xmlns:a16="http://schemas.microsoft.com/office/drawing/2014/main" id="{9281B73E-3985-9343-A446-2EC617402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009235" y="1716746"/>
              <a:ext cx="274229" cy="154538"/>
            </a:xfrm>
            <a:prstGeom prst="rect">
              <a:avLst/>
            </a:prstGeom>
          </p:spPr>
        </p:pic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C7C50F23-75EE-D040-A4A6-9476C270FAE9}"/>
              </a:ext>
            </a:extLst>
          </p:cNvPr>
          <p:cNvSpPr txBox="1"/>
          <p:nvPr/>
        </p:nvSpPr>
        <p:spPr>
          <a:xfrm>
            <a:off x="5092320" y="2185840"/>
            <a:ext cx="355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distributions p(</a:t>
            </a:r>
            <a:r>
              <a:rPr lang="en-US" dirty="0" err="1"/>
              <a:t>z|x</a:t>
            </a:r>
            <a:r>
              <a:rPr lang="en-US" dirty="0"/>
              <a:t>) of all training data together cover the 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D78F2CB-464E-8B48-B469-9FBEF0131710}"/>
              </a:ext>
            </a:extLst>
          </p:cNvPr>
          <p:cNvSpPr txBox="1"/>
          <p:nvPr/>
        </p:nvSpPr>
        <p:spPr>
          <a:xfrm>
            <a:off x="7701682" y="3697466"/>
            <a:ext cx="79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27149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Bringing everything together: Generating new data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5957945" y="3429000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7D260-DE23-DF43-AE40-127CDAAA7E16}"/>
              </a:ext>
            </a:extLst>
          </p:cNvPr>
          <p:cNvGrpSpPr/>
          <p:nvPr/>
        </p:nvGrpSpPr>
        <p:grpSpPr>
          <a:xfrm>
            <a:off x="844922" y="2621012"/>
            <a:ext cx="4496090" cy="2379607"/>
            <a:chOff x="39852" y="2621012"/>
            <a:chExt cx="4496090" cy="23796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94D82F-9CDB-B640-8DC2-DC0244AC19C8}"/>
                </a:ext>
              </a:extLst>
            </p:cNvPr>
            <p:cNvGrpSpPr/>
            <p:nvPr/>
          </p:nvGrpSpPr>
          <p:grpSpPr>
            <a:xfrm>
              <a:off x="1584604" y="2621012"/>
              <a:ext cx="2733181" cy="2379607"/>
              <a:chOff x="1067861" y="1273839"/>
              <a:chExt cx="2733181" cy="237960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8F7DE1-246B-9147-B2EA-259208490358}"/>
                  </a:ext>
                </a:extLst>
              </p:cNvPr>
              <p:cNvGrpSpPr/>
              <p:nvPr/>
            </p:nvGrpSpPr>
            <p:grpSpPr>
              <a:xfrm>
                <a:off x="1067861" y="1273839"/>
                <a:ext cx="2521910" cy="2379607"/>
                <a:chOff x="1067861" y="1273839"/>
                <a:chExt cx="2521910" cy="237960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E486329-836F-6A4E-84A9-8F104BDAB888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4C3EA24F-FF6A-3947-8D61-6F305B9DCEA4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5339E0B7-0D7F-4643-B141-A6C1EA4DF2E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471DA8F5-09D3-F14B-9AF9-0781C20C1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906C5115-F4D8-654C-854E-173D33381FBF}"/>
                        </a:ext>
                      </a:extLst>
                    </p:cNvPr>
                    <p:cNvCxnSpPr>
                      <a:cxnSpLocks/>
                      <a:stCxn id="66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B0FC1B6C-A68C-8F44-9CA7-E27ED25DDE95}"/>
                        </a:ext>
                      </a:extLst>
                    </p:cNvPr>
                    <p:cNvCxnSpPr>
                      <a:cxnSpLocks/>
                      <a:stCxn id="65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621CD065-8FBB-EE42-8AE5-A5FD701C267E}"/>
                        </a:ext>
                      </a:extLst>
                    </p:cNvPr>
                    <p:cNvCxnSpPr>
                      <a:cxnSpLocks/>
                      <a:stCxn id="64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8134683D-274E-E44E-8CDE-6AF655E26632}"/>
                        </a:ext>
                      </a:extLst>
                    </p:cNvPr>
                    <p:cNvCxnSpPr>
                      <a:cxnSpLocks/>
                      <a:stCxn id="63" idx="6"/>
                      <a:endCxn id="77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12986B9-FFED-4B4F-B1AD-1B540B0EC90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BC3DABD5-A7ED-A449-8140-320D4AC8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B81CA26D-ABD1-7246-89AF-EB0B63B0DF26}"/>
                        </a:ext>
                      </a:extLst>
                    </p:cNvPr>
                    <p:cNvCxnSpPr>
                      <a:cxnSpLocks/>
                      <a:stCxn id="63" idx="6"/>
                      <a:endCxn id="72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872DC5F6-1625-D446-9AE3-8CEDE7BC3A67}"/>
                        </a:ext>
                      </a:extLst>
                    </p:cNvPr>
                    <p:cNvCxnSpPr>
                      <a:cxnSpLocks/>
                      <a:stCxn id="64" idx="6"/>
                      <a:endCxn id="72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197C358C-30AE-CC42-A182-536D2057C737}"/>
                        </a:ext>
                      </a:extLst>
                    </p:cNvPr>
                    <p:cNvCxnSpPr>
                      <a:cxnSpLocks/>
                      <a:stCxn id="65" idx="6"/>
                      <a:endCxn id="72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C0113311-E96B-8C47-BBE3-4EA761624A23}"/>
                        </a:ext>
                      </a:extLst>
                    </p:cNvPr>
                    <p:cNvCxnSpPr>
                      <a:cxnSpLocks/>
                      <a:stCxn id="66" idx="6"/>
                      <a:endCxn id="72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6F4CE86-9799-6144-8076-157091B5422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52275611-5E5E-F844-B6F5-BD7A266B1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D03DAB3B-31B7-E849-95E8-7E4EECBCD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9D1E58A-79B1-AB46-946E-003840E7E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A8D948A7-E55E-0B45-B8F2-5CC69DEEF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40126991-D4AD-1F4B-A49A-1A37EF661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76E4161-DCD3-A14D-BF98-AE5916A9CB0F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29096E26-26B8-E24F-AF18-0ADE3673A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09FC1C1A-C0D9-A740-8ADD-746C24C27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FED13AB-F80E-EF43-8144-03513C9CD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1D3C2C8E-9BE1-C641-87CC-95910B2F5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64FFBB1-576C-024F-9C06-7BBDF565EE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1F02487E-2442-7741-B0F8-1ECECED42981}"/>
                        </a:ext>
                      </a:extLst>
                    </p:cNvPr>
                    <p:cNvCxnSpPr>
                      <a:stCxn id="67" idx="6"/>
                      <a:endCxn id="63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343533A6-7551-AB4F-9818-5802D308BFF0}"/>
                        </a:ext>
                      </a:extLst>
                    </p:cNvPr>
                    <p:cNvCxnSpPr>
                      <a:cxnSpLocks/>
                      <a:stCxn id="67" idx="6"/>
                      <a:endCxn id="64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80848585-32F4-8146-BA61-1D8539898109}"/>
                        </a:ext>
                      </a:extLst>
                    </p:cNvPr>
                    <p:cNvCxnSpPr>
                      <a:cxnSpLocks/>
                      <a:stCxn id="67" idx="6"/>
                      <a:endCxn id="65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DB430215-F0E0-D04B-ACFE-4CCBDBE927EB}"/>
                        </a:ext>
                      </a:extLst>
                    </p:cNvPr>
                    <p:cNvCxnSpPr>
                      <a:cxnSpLocks/>
                      <a:stCxn id="67" idx="6"/>
                      <a:endCxn id="66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F5BFFEF9-55B4-6A4B-8A51-E8F035EF6816}"/>
                        </a:ext>
                      </a:extLst>
                    </p:cNvPr>
                    <p:cNvCxnSpPr>
                      <a:cxnSpLocks/>
                      <a:stCxn id="68" idx="6"/>
                      <a:endCxn id="66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A28263FD-0F75-9B40-A4D8-8ABDEA29E6EB}"/>
                        </a:ext>
                      </a:extLst>
                    </p:cNvPr>
                    <p:cNvCxnSpPr>
                      <a:cxnSpLocks/>
                      <a:stCxn id="68" idx="6"/>
                      <a:endCxn id="65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409AC029-27E9-964B-8A22-5FD7D8FD4EB5}"/>
                        </a:ext>
                      </a:extLst>
                    </p:cNvPr>
                    <p:cNvCxnSpPr>
                      <a:cxnSpLocks/>
                      <a:stCxn id="68" idx="6"/>
                      <a:endCxn id="64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806FE4A-4229-504D-92F5-F03B518C5C0E}"/>
                        </a:ext>
                      </a:extLst>
                    </p:cNvPr>
                    <p:cNvCxnSpPr>
                      <a:cxnSpLocks/>
                      <a:stCxn id="68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B0F19D9A-E0CB-5A4C-B435-A06D0520CDE1}"/>
                        </a:ext>
                      </a:extLst>
                    </p:cNvPr>
                    <p:cNvCxnSpPr>
                      <a:cxnSpLocks/>
                      <a:stCxn id="69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60D65E8-3C97-8141-ACCD-10A16C663AB0}"/>
                        </a:ext>
                      </a:extLst>
                    </p:cNvPr>
                    <p:cNvCxnSpPr>
                      <a:cxnSpLocks/>
                      <a:stCxn id="69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64290C76-5502-124E-805C-23170B13849D}"/>
                        </a:ext>
                      </a:extLst>
                    </p:cNvPr>
                    <p:cNvCxnSpPr>
                      <a:cxnSpLocks/>
                      <a:stCxn id="69" idx="6"/>
                      <a:endCxn id="65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5BF151C7-06A6-7441-AC3C-5E7847693760}"/>
                        </a:ext>
                      </a:extLst>
                    </p:cNvPr>
                    <p:cNvCxnSpPr>
                      <a:cxnSpLocks/>
                      <a:stCxn id="69" idx="6"/>
                      <a:endCxn id="66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E441936E-FC52-BD48-A754-843E040B41E1}"/>
                        </a:ext>
                      </a:extLst>
                    </p:cNvPr>
                    <p:cNvCxnSpPr>
                      <a:cxnSpLocks/>
                      <a:stCxn id="70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675A9610-0810-4045-BA91-FA011584452D}"/>
                        </a:ext>
                      </a:extLst>
                    </p:cNvPr>
                    <p:cNvCxnSpPr>
                      <a:cxnSpLocks/>
                      <a:stCxn id="70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4CE67565-53AD-804F-A28E-AE17D73493CA}"/>
                        </a:ext>
                      </a:extLst>
                    </p:cNvPr>
                    <p:cNvCxnSpPr>
                      <a:cxnSpLocks/>
                      <a:stCxn id="70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DCCBE352-F3A8-444C-9D32-9713EFECB4BC}"/>
                        </a:ext>
                      </a:extLst>
                    </p:cNvPr>
                    <p:cNvCxnSpPr>
                      <a:cxnSpLocks/>
                      <a:stCxn id="70" idx="6"/>
                      <a:endCxn id="66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E32E3EB1-D006-F94D-BDFA-74363CF2CB17}"/>
                        </a:ext>
                      </a:extLst>
                    </p:cNvPr>
                    <p:cNvCxnSpPr>
                      <a:cxnSpLocks/>
                      <a:stCxn id="71" idx="6"/>
                      <a:endCxn id="66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80D0FFE4-C5A9-0240-AFA3-D43F5C4FC91C}"/>
                        </a:ext>
                      </a:extLst>
                    </p:cNvPr>
                    <p:cNvCxnSpPr>
                      <a:cxnSpLocks/>
                      <a:stCxn id="71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B074562E-EA90-C143-BA2E-B495BFE922D6}"/>
                        </a:ext>
                      </a:extLst>
                    </p:cNvPr>
                    <p:cNvCxnSpPr>
                      <a:cxnSpLocks/>
                      <a:stCxn id="71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ED7D78B4-2B79-8042-B447-F97E6F15DF92}"/>
                        </a:ext>
                      </a:extLst>
                    </p:cNvPr>
                    <p:cNvCxnSpPr>
                      <a:cxnSpLocks/>
                      <a:stCxn id="71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2CC7CE1-B722-3F41-AD42-43AED70909B6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A72D5658-D1E4-D74E-B570-9DC3A2AF8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10427BF-43B2-0A4B-AA6F-9A23C8B9A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E896607-FFB3-6D4A-8572-16808F5EE433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D17E4A7E-1691-F244-9322-9D27DDA47173}"/>
                        </a:ext>
                      </a:extLst>
                    </p:cNvPr>
                    <p:cNvCxnSpPr>
                      <a:cxnSpLocks/>
                      <a:stCxn id="63" idx="6"/>
                      <a:endCxn id="41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2D30713E-596E-9548-9262-0DB4C68FF5A1}"/>
                        </a:ext>
                      </a:extLst>
                    </p:cNvPr>
                    <p:cNvCxnSpPr>
                      <a:cxnSpLocks/>
                      <a:stCxn id="63" idx="6"/>
                      <a:endCxn id="42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99AD0558-169F-2547-BB5C-09C5F0D99E08}"/>
                        </a:ext>
                      </a:extLst>
                    </p:cNvPr>
                    <p:cNvCxnSpPr>
                      <a:cxnSpLocks/>
                      <a:stCxn id="64" idx="6"/>
                      <a:endCxn id="42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2D5A273F-3BC8-D243-B87A-A2B19AEF92D0}"/>
                        </a:ext>
                      </a:extLst>
                    </p:cNvPr>
                    <p:cNvCxnSpPr>
                      <a:cxnSpLocks/>
                      <a:stCxn id="64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9CAC682B-4BFD-D148-97C1-16E0856B4072}"/>
                        </a:ext>
                      </a:extLst>
                    </p:cNvPr>
                    <p:cNvCxnSpPr>
                      <a:cxnSpLocks/>
                      <a:stCxn id="65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3886BBC-1698-1B49-81D1-DAAA6B22142B}"/>
                        </a:ext>
                      </a:extLst>
                    </p:cNvPr>
                    <p:cNvCxnSpPr>
                      <a:cxnSpLocks/>
                      <a:stCxn id="65" idx="6"/>
                      <a:endCxn id="42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A7F53302-92A8-024B-BA80-D09BCD0C725A}"/>
                        </a:ext>
                      </a:extLst>
                    </p:cNvPr>
                    <p:cNvCxnSpPr>
                      <a:cxnSpLocks/>
                      <a:stCxn id="66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FF4E42B3-E530-3B4A-ACF5-C56ED38A78F6}"/>
                        </a:ext>
                      </a:extLst>
                    </p:cNvPr>
                    <p:cNvCxnSpPr>
                      <a:cxnSpLocks/>
                      <a:stCxn id="66" idx="6"/>
                      <a:endCxn id="42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E1EADB0-68A6-9D49-A5FC-FDB51651F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5288A5F-880C-0643-9065-DACCB3A76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04663" y="1273839"/>
                  <a:ext cx="645855" cy="306781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19F9A1-D32F-374B-99E6-EA2EEA8B8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77BD3DF-6DAD-254B-A997-6AC9007C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5698516-C68F-6C42-BAF2-8B3646BC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214E50F-2819-6E4C-BE7C-B5D17CE44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6AA9C0-9295-C844-980C-6418C1FCA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3DFFEC-CD56-3A49-AC6C-652DBC61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BA33296-0FFE-F14C-9AE8-22125CA9100F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0158B7E5-2124-B54E-9BED-6CA6045D5668}"/>
                  </a:ext>
                </a:extLst>
              </p:cNvPr>
              <p:cNvSpPr/>
              <p:nvPr/>
            </p:nvSpPr>
            <p:spPr>
              <a:xfrm rot="5400000">
                <a:off x="3075997" y="1134196"/>
                <a:ext cx="228859" cy="1221230"/>
              </a:xfrm>
              <a:prstGeom prst="leftBrace">
                <a:avLst>
                  <a:gd name="adj1" fmla="val 3879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2" name="Picture 8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59763560-A819-AA47-B0B9-C4AF0CC9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FD4F8DB5-AC6E-444C-855D-88E535C5C730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B317ED5-2738-BC4E-849C-F9346EB27114}"/>
              </a:ext>
            </a:extLst>
          </p:cNvPr>
          <p:cNvSpPr/>
          <p:nvPr/>
        </p:nvSpPr>
        <p:spPr>
          <a:xfrm>
            <a:off x="805070" y="2186609"/>
            <a:ext cx="4806793" cy="3200400"/>
          </a:xfrm>
          <a:prstGeom prst="rect">
            <a:avLst/>
          </a:prstGeom>
          <a:solidFill>
            <a:schemeClr val="bg1">
              <a:alpha val="818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306F3BF-6C22-A749-BA28-8AD8BA2C1B50}"/>
              </a:ext>
            </a:extLst>
          </p:cNvPr>
          <p:cNvGrpSpPr/>
          <p:nvPr/>
        </p:nvGrpSpPr>
        <p:grpSpPr>
          <a:xfrm>
            <a:off x="7525052" y="3206414"/>
            <a:ext cx="3688441" cy="1588985"/>
            <a:chOff x="6719982" y="3206414"/>
            <a:chExt cx="3688441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439188" y="4945781"/>
                <a:ext cx="7978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F30CC52-FBFA-6E42-B50C-A262B011B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EB824D9-F4E0-0941-80AF-AA12B11D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53042" y="3331612"/>
              <a:ext cx="755381" cy="367751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859A57E-E879-D444-82C3-61D00CBE9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B93835A-E62A-C341-AC4A-4FFD6812296E}"/>
              </a:ext>
            </a:extLst>
          </p:cNvPr>
          <p:cNvSpPr txBox="1"/>
          <p:nvPr/>
        </p:nvSpPr>
        <p:spPr>
          <a:xfrm>
            <a:off x="914400" y="5897880"/>
            <a:ext cx="965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Kingma</a:t>
            </a:r>
            <a:r>
              <a:rPr lang="en-US" sz="1600" dirty="0"/>
              <a:t> &amp; Welling, Auto-encoding variational bayes, ICLR 2014</a:t>
            </a:r>
          </a:p>
          <a:p>
            <a:r>
              <a:rPr lang="en-US" sz="1600" dirty="0"/>
              <a:t>Rezende et al, Stochastic Backpropagation and Approximate Inference in Deep Generative Models, ICML 2014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5611863" y="2768538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60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1844299" y="1421295"/>
            <a:ext cx="8363005" cy="183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 this video: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architecture of the VAE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training loss: Reconstruction + </a:t>
            </a:r>
            <a:r>
              <a:rPr lang="en-US" sz="2800" dirty="0" err="1"/>
              <a:t>Regularizer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effect of minimizing each loss 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Re-Parameterization trick for the sampling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F5C6F3B-D80F-DF4F-936F-62057A7B5513}"/>
              </a:ext>
            </a:extLst>
          </p:cNvPr>
          <p:cNvSpPr txBox="1">
            <a:spLocks/>
          </p:cNvSpPr>
          <p:nvPr/>
        </p:nvSpPr>
        <p:spPr>
          <a:xfrm>
            <a:off x="1844298" y="3856382"/>
            <a:ext cx="7510013" cy="216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/>
              <a:t>Next video:</a:t>
            </a:r>
          </a:p>
          <a:p>
            <a:r>
              <a:rPr lang="en-US" sz="2700" dirty="0"/>
              <a:t>Application of VAE for…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Generation of new data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Modifying data via interpolating between 2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Modifying specific feature of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Compression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44582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2797190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225364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 descr="Shape&#10;&#10;Description automatically generated">
            <a:extLst>
              <a:ext uri="{FF2B5EF4-FFF2-40B4-BE49-F238E27FC236}">
                <a16:creationId xmlns:a16="http://schemas.microsoft.com/office/drawing/2014/main" id="{42167666-62BD-0146-BD84-E9BB9901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57" y="1852125"/>
            <a:ext cx="1774066" cy="151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17" name="Picture 11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0DC95BB-35F5-124A-8A10-8E50B86E7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161610" y="1892808"/>
            <a:ext cx="1440208" cy="147252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27FD8E-7262-7441-94A9-6A2CE86B267C}"/>
              </a:ext>
            </a:extLst>
          </p:cNvPr>
          <p:cNvGrpSpPr/>
          <p:nvPr/>
        </p:nvGrpSpPr>
        <p:grpSpPr>
          <a:xfrm>
            <a:off x="2417931" y="2199595"/>
            <a:ext cx="1087303" cy="1001118"/>
            <a:chOff x="4754626" y="1178501"/>
            <a:chExt cx="1303986" cy="1200625"/>
          </a:xfrm>
        </p:grpSpPr>
        <p:sp>
          <p:nvSpPr>
            <p:cNvPr id="119" name="Trapezium 118">
              <a:extLst>
                <a:ext uri="{FF2B5EF4-FFF2-40B4-BE49-F238E27FC236}">
                  <a16:creationId xmlns:a16="http://schemas.microsoft.com/office/drawing/2014/main" id="{97E706CC-2D9D-D443-ABB9-7AD309C17AC8}"/>
                </a:ext>
              </a:extLst>
            </p:cNvPr>
            <p:cNvSpPr/>
            <p:nvPr/>
          </p:nvSpPr>
          <p:spPr>
            <a:xfrm rot="5400000">
              <a:off x="4806306" y="1126821"/>
              <a:ext cx="1200625" cy="1303986"/>
            </a:xfrm>
            <a:prstGeom prst="trapezoid">
              <a:avLst>
                <a:gd name="adj" fmla="val 32055"/>
              </a:avLst>
            </a:prstGeom>
            <a:gradFill>
              <a:gsLst>
                <a:gs pos="0">
                  <a:srgbClr val="FF0000"/>
                </a:gs>
                <a:gs pos="63000">
                  <a:srgbClr val="EE91AC"/>
                </a:gs>
                <a:gs pos="75000">
                  <a:srgbClr val="E9B7C3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3629DA-BD3F-DA41-8019-16D814348A1E}"/>
                </a:ext>
              </a:extLst>
            </p:cNvPr>
            <p:cNvSpPr txBox="1"/>
            <p:nvPr/>
          </p:nvSpPr>
          <p:spPr>
            <a:xfrm>
              <a:off x="4796741" y="1601327"/>
              <a:ext cx="1213896" cy="40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Encoder</a:t>
              </a:r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D1FBEF-2C47-8F49-8164-503D400971A5}"/>
              </a:ext>
            </a:extLst>
          </p:cNvPr>
          <p:cNvSpPr/>
          <p:nvPr/>
        </p:nvSpPr>
        <p:spPr>
          <a:xfrm>
            <a:off x="3929128" y="2503437"/>
            <a:ext cx="3051272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9F4AB4EC-F9AB-1E49-A05F-1D79735D59D1}"/>
              </a:ext>
            </a:extLst>
          </p:cNvPr>
          <p:cNvSpPr/>
          <p:nvPr/>
        </p:nvSpPr>
        <p:spPr>
          <a:xfrm>
            <a:off x="1757810" y="2504803"/>
            <a:ext cx="480620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8EAD38C-7B84-5B4F-B1FA-33C606B74B8C}"/>
              </a:ext>
            </a:extLst>
          </p:cNvPr>
          <p:cNvGrpSpPr/>
          <p:nvPr/>
        </p:nvGrpSpPr>
        <p:grpSpPr>
          <a:xfrm>
            <a:off x="7835863" y="2114095"/>
            <a:ext cx="865195" cy="892572"/>
            <a:chOff x="5231980" y="3706426"/>
            <a:chExt cx="1003436" cy="1035187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D13EC24-7904-944E-8E4E-78A0389E3CBF}"/>
                </a:ext>
              </a:extLst>
            </p:cNvPr>
            <p:cNvSpPr/>
            <p:nvPr/>
          </p:nvSpPr>
          <p:spPr>
            <a:xfrm>
              <a:off x="5805628" y="3825423"/>
              <a:ext cx="246516" cy="1626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B21631C-2855-194C-9100-28C441A64135}"/>
                </a:ext>
              </a:extLst>
            </p:cNvPr>
            <p:cNvSpPr/>
            <p:nvPr/>
          </p:nvSpPr>
          <p:spPr>
            <a:xfrm>
              <a:off x="5771517" y="434991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37B52-5BF2-5145-8152-75AB5648A86D}"/>
                </a:ext>
              </a:extLst>
            </p:cNvPr>
            <p:cNvSpPr/>
            <p:nvPr/>
          </p:nvSpPr>
          <p:spPr>
            <a:xfrm>
              <a:off x="6027452" y="4115678"/>
              <a:ext cx="47621" cy="47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AACE7DD-EF5F-B44D-AA41-620E884D688E}"/>
                </a:ext>
              </a:extLst>
            </p:cNvPr>
            <p:cNvSpPr/>
            <p:nvPr/>
          </p:nvSpPr>
          <p:spPr>
            <a:xfrm>
              <a:off x="5377076" y="440828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723BC2B-D7EF-6448-9162-72AF22698C70}"/>
                </a:ext>
              </a:extLst>
            </p:cNvPr>
            <p:cNvSpPr/>
            <p:nvPr/>
          </p:nvSpPr>
          <p:spPr>
            <a:xfrm>
              <a:off x="5709065" y="461536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6C7E549-9EF0-D642-9044-9C3735053206}"/>
                </a:ext>
              </a:extLst>
            </p:cNvPr>
            <p:cNvSpPr/>
            <p:nvPr/>
          </p:nvSpPr>
          <p:spPr>
            <a:xfrm>
              <a:off x="5458778" y="45839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C924F72E-2534-D34B-9CBA-2D4D7386C50B}"/>
                </a:ext>
              </a:extLst>
            </p:cNvPr>
            <p:cNvSpPr/>
            <p:nvPr/>
          </p:nvSpPr>
          <p:spPr>
            <a:xfrm>
              <a:off x="5908352" y="388791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61D5D36-A0CA-924D-9A88-E1AF7FCDE2CB}"/>
                </a:ext>
              </a:extLst>
            </p:cNvPr>
            <p:cNvSpPr/>
            <p:nvPr/>
          </p:nvSpPr>
          <p:spPr>
            <a:xfrm>
              <a:off x="5312468" y="42068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663C3E5-1CCE-104C-B6AE-FD66748E72A4}"/>
                </a:ext>
              </a:extLst>
            </p:cNvPr>
            <p:cNvSpPr/>
            <p:nvPr/>
          </p:nvSpPr>
          <p:spPr>
            <a:xfrm>
              <a:off x="6108320" y="433494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4132384-3757-BE45-A076-4FDEC634CFC8}"/>
                </a:ext>
              </a:extLst>
            </p:cNvPr>
            <p:cNvSpPr/>
            <p:nvPr/>
          </p:nvSpPr>
          <p:spPr>
            <a:xfrm>
              <a:off x="5362752" y="397165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23B3402-94FB-B348-A9C0-57DD7F716807}"/>
                </a:ext>
              </a:extLst>
            </p:cNvPr>
            <p:cNvSpPr/>
            <p:nvPr/>
          </p:nvSpPr>
          <p:spPr>
            <a:xfrm>
              <a:off x="5756685" y="4091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BCEFCA1-EA48-D14D-95D9-7E820C23996A}"/>
                </a:ext>
              </a:extLst>
            </p:cNvPr>
            <p:cNvSpPr/>
            <p:nvPr/>
          </p:nvSpPr>
          <p:spPr>
            <a:xfrm>
              <a:off x="5597476" y="434890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01F42CF-5FE0-644D-86F6-813438161B1A}"/>
                </a:ext>
              </a:extLst>
            </p:cNvPr>
            <p:cNvSpPr/>
            <p:nvPr/>
          </p:nvSpPr>
          <p:spPr>
            <a:xfrm>
              <a:off x="5526059" y="37827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5D09953-F6A6-7248-9B8A-0BF2A552E039}"/>
                </a:ext>
              </a:extLst>
            </p:cNvPr>
            <p:cNvSpPr/>
            <p:nvPr/>
          </p:nvSpPr>
          <p:spPr>
            <a:xfrm>
              <a:off x="5732874" y="422784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7DDB19F-F2AE-C747-A5B1-E7136934ABB9}"/>
                </a:ext>
              </a:extLst>
            </p:cNvPr>
            <p:cNvSpPr/>
            <p:nvPr/>
          </p:nvSpPr>
          <p:spPr>
            <a:xfrm>
              <a:off x="5685254" y="375422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A83806A-3355-0343-B35F-B4170111FDDD}"/>
                </a:ext>
              </a:extLst>
            </p:cNvPr>
            <p:cNvSpPr/>
            <p:nvPr/>
          </p:nvSpPr>
          <p:spPr>
            <a:xfrm>
              <a:off x="5996543" y="450964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D9E6AB1-B70A-3741-9194-1676B40BA7F7}"/>
                </a:ext>
              </a:extLst>
            </p:cNvPr>
            <p:cNvSpPr/>
            <p:nvPr/>
          </p:nvSpPr>
          <p:spPr>
            <a:xfrm>
              <a:off x="5858324" y="41610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CDE2BE2-0A96-5346-9F75-E62E0FCDB09B}"/>
                </a:ext>
              </a:extLst>
            </p:cNvPr>
            <p:cNvSpPr/>
            <p:nvPr/>
          </p:nvSpPr>
          <p:spPr>
            <a:xfrm>
              <a:off x="5761761" y="445766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8C2962B-9A04-EB43-8CAA-1E23EFBE7645}"/>
                </a:ext>
              </a:extLst>
            </p:cNvPr>
            <p:cNvSpPr/>
            <p:nvPr/>
          </p:nvSpPr>
          <p:spPr>
            <a:xfrm>
              <a:off x="5573497" y="449925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447E688-DBC3-2E48-8BE6-1DDDEDEA676D}"/>
                </a:ext>
              </a:extLst>
            </p:cNvPr>
            <p:cNvSpPr/>
            <p:nvPr/>
          </p:nvSpPr>
          <p:spPr>
            <a:xfrm>
              <a:off x="5902738" y="403537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08C3E45-28E5-EF48-A280-E51FEA138DBE}"/>
                </a:ext>
              </a:extLst>
            </p:cNvPr>
            <p:cNvSpPr/>
            <p:nvPr/>
          </p:nvSpPr>
          <p:spPr>
            <a:xfrm>
              <a:off x="5962657" y="4102402"/>
              <a:ext cx="177807" cy="71111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477C1A-F12D-E247-AFC3-0C0851664347}"/>
                </a:ext>
              </a:extLst>
            </p:cNvPr>
            <p:cNvSpPr/>
            <p:nvPr/>
          </p:nvSpPr>
          <p:spPr>
            <a:xfrm>
              <a:off x="5626394" y="3706426"/>
              <a:ext cx="177807" cy="162687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CE9DF84-A787-8E43-8751-9BA2A6D596A5}"/>
                </a:ext>
              </a:extLst>
            </p:cNvPr>
            <p:cNvSpPr/>
            <p:nvPr/>
          </p:nvSpPr>
          <p:spPr>
            <a:xfrm>
              <a:off x="5445265" y="3887031"/>
              <a:ext cx="238350" cy="425431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5EC5B62-C3EB-8A45-A051-4BEFB13672D8}"/>
                </a:ext>
              </a:extLst>
            </p:cNvPr>
            <p:cNvSpPr/>
            <p:nvPr/>
          </p:nvSpPr>
          <p:spPr>
            <a:xfrm>
              <a:off x="5715415" y="4045186"/>
              <a:ext cx="126950" cy="131873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4356343-DF59-E94F-AE77-19B9C2E6A9C6}"/>
                </a:ext>
              </a:extLst>
            </p:cNvPr>
            <p:cNvSpPr/>
            <p:nvPr/>
          </p:nvSpPr>
          <p:spPr>
            <a:xfrm>
              <a:off x="5335117" y="3842816"/>
              <a:ext cx="100537" cy="305902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BD0733E-CD7F-EA48-B4BC-5C0BFC717EDB}"/>
                </a:ext>
              </a:extLst>
            </p:cNvPr>
            <p:cNvSpPr/>
            <p:nvPr/>
          </p:nvSpPr>
          <p:spPr>
            <a:xfrm>
              <a:off x="5231980" y="4151561"/>
              <a:ext cx="212037" cy="152123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A4A2937-D1B3-CB48-B34E-6428204E5A82}"/>
                </a:ext>
              </a:extLst>
            </p:cNvPr>
            <p:cNvSpPr/>
            <p:nvPr/>
          </p:nvSpPr>
          <p:spPr>
            <a:xfrm>
              <a:off x="5272054" y="4319559"/>
              <a:ext cx="255546" cy="218546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F3ECD62-9137-CF47-B278-39E71885B623}"/>
                </a:ext>
              </a:extLst>
            </p:cNvPr>
            <p:cNvSpPr/>
            <p:nvPr/>
          </p:nvSpPr>
          <p:spPr>
            <a:xfrm>
              <a:off x="5477780" y="3743572"/>
              <a:ext cx="149185" cy="127585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0C1DCA1-A248-344B-B4CE-5861C4DC2E8D}"/>
                </a:ext>
              </a:extLst>
            </p:cNvPr>
            <p:cNvSpPr/>
            <p:nvPr/>
          </p:nvSpPr>
          <p:spPr>
            <a:xfrm>
              <a:off x="5907522" y="4206860"/>
              <a:ext cx="157730" cy="168003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3BB6ED5-FF60-2145-AD37-335BE787509E}"/>
                </a:ext>
              </a:extLst>
            </p:cNvPr>
            <p:cNvSpPr/>
            <p:nvPr/>
          </p:nvSpPr>
          <p:spPr>
            <a:xfrm>
              <a:off x="5573496" y="4531567"/>
              <a:ext cx="324929" cy="210046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11D80FD-F43E-E242-AC22-9F1EAD20B248}"/>
                </a:ext>
              </a:extLst>
            </p:cNvPr>
            <p:cNvSpPr/>
            <p:nvPr/>
          </p:nvSpPr>
          <p:spPr>
            <a:xfrm>
              <a:off x="5523368" y="4458026"/>
              <a:ext cx="136419" cy="125103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CCD5105-3E5A-AF44-8C4D-EF9341307163}"/>
                </a:ext>
              </a:extLst>
            </p:cNvPr>
            <p:cNvSpPr/>
            <p:nvPr/>
          </p:nvSpPr>
          <p:spPr>
            <a:xfrm>
              <a:off x="5415954" y="4545201"/>
              <a:ext cx="136419" cy="125103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9BD2C9C-6DFE-3F42-BF7A-B9A37D932077}"/>
                </a:ext>
              </a:extLst>
            </p:cNvPr>
            <p:cNvSpPr/>
            <p:nvPr/>
          </p:nvSpPr>
          <p:spPr>
            <a:xfrm>
              <a:off x="5913647" y="4428832"/>
              <a:ext cx="214233" cy="196462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0C92E7F5-B33F-0A4F-B199-046DA5B544C2}"/>
                </a:ext>
              </a:extLst>
            </p:cNvPr>
            <p:cNvSpPr/>
            <p:nvPr/>
          </p:nvSpPr>
          <p:spPr>
            <a:xfrm>
              <a:off x="6049209" y="4276712"/>
              <a:ext cx="169502" cy="155442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7B2066-885A-D94F-804B-77AF90F9EAAC}"/>
                </a:ext>
              </a:extLst>
            </p:cNvPr>
            <p:cNvSpPr/>
            <p:nvPr/>
          </p:nvSpPr>
          <p:spPr>
            <a:xfrm>
              <a:off x="5663162" y="4322441"/>
              <a:ext cx="266592" cy="10288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3DA52AB-BBBF-A241-8AB1-14F6C338FE6C}"/>
                </a:ext>
              </a:extLst>
            </p:cNvPr>
            <p:cNvSpPr/>
            <p:nvPr/>
          </p:nvSpPr>
          <p:spPr>
            <a:xfrm>
              <a:off x="5653421" y="4426215"/>
              <a:ext cx="266592" cy="10288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43CFE9A-F421-F549-BC0C-1DD9A87D3829}"/>
                </a:ext>
              </a:extLst>
            </p:cNvPr>
            <p:cNvSpPr/>
            <p:nvPr/>
          </p:nvSpPr>
          <p:spPr>
            <a:xfrm>
              <a:off x="5570895" y="4283907"/>
              <a:ext cx="91328" cy="17640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D3E1BE0-6CE6-6A4D-8E6C-3D518D909A17}"/>
                </a:ext>
              </a:extLst>
            </p:cNvPr>
            <p:cNvSpPr/>
            <p:nvPr/>
          </p:nvSpPr>
          <p:spPr>
            <a:xfrm>
              <a:off x="5685255" y="4172188"/>
              <a:ext cx="149132" cy="150638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409FBB7-A96D-8C41-A54D-29A0A6B7A8CB}"/>
                </a:ext>
              </a:extLst>
            </p:cNvPr>
            <p:cNvSpPr/>
            <p:nvPr/>
          </p:nvSpPr>
          <p:spPr>
            <a:xfrm>
              <a:off x="5828172" y="4111610"/>
              <a:ext cx="106497" cy="16816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B6D2E3B-4FA2-1F4A-B862-019339637C21}"/>
                </a:ext>
              </a:extLst>
            </p:cNvPr>
            <p:cNvSpPr/>
            <p:nvPr/>
          </p:nvSpPr>
          <p:spPr>
            <a:xfrm>
              <a:off x="5856900" y="3985012"/>
              <a:ext cx="138882" cy="13312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7D9B1AC-CF6D-4744-8BE1-3CBA065BD14A}"/>
                </a:ext>
              </a:extLst>
            </p:cNvPr>
            <p:cNvSpPr/>
            <p:nvPr/>
          </p:nvSpPr>
          <p:spPr>
            <a:xfrm>
              <a:off x="5962814" y="426991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4846C63-F87F-FE41-91D1-42BA625D1A49}"/>
                </a:ext>
              </a:extLst>
            </p:cNvPr>
            <p:cNvSpPr/>
            <p:nvPr/>
          </p:nvSpPr>
          <p:spPr>
            <a:xfrm>
              <a:off x="6077098" y="398522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CEE7E5D5-2457-124D-B55F-26CC6EF0BBE3}"/>
                </a:ext>
              </a:extLst>
            </p:cNvPr>
            <p:cNvSpPr/>
            <p:nvPr/>
          </p:nvSpPr>
          <p:spPr>
            <a:xfrm>
              <a:off x="6009839" y="3918218"/>
              <a:ext cx="177807" cy="17858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8FBF62C-9E77-5B40-882B-1BA886954B18}"/>
                </a:ext>
              </a:extLst>
            </p:cNvPr>
            <p:cNvSpPr/>
            <p:nvPr/>
          </p:nvSpPr>
          <p:spPr>
            <a:xfrm>
              <a:off x="5726563" y="393732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F3854475-0550-E443-981C-71FF698BBA8C}"/>
                </a:ext>
              </a:extLst>
            </p:cNvPr>
            <p:cNvSpPr/>
            <p:nvPr/>
          </p:nvSpPr>
          <p:spPr>
            <a:xfrm>
              <a:off x="5679796" y="3894869"/>
              <a:ext cx="132545" cy="13312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64D84BE-3D64-424A-8A41-1C6D3B03E539}"/>
                </a:ext>
              </a:extLst>
            </p:cNvPr>
            <p:cNvSpPr/>
            <p:nvPr/>
          </p:nvSpPr>
          <p:spPr>
            <a:xfrm>
              <a:off x="6118722" y="4195781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B4F5DCD-5FFD-6C46-801A-2210163AC826}"/>
                </a:ext>
              </a:extLst>
            </p:cNvPr>
            <p:cNvSpPr/>
            <p:nvPr/>
          </p:nvSpPr>
          <p:spPr>
            <a:xfrm>
              <a:off x="6057609" y="4172981"/>
              <a:ext cx="177807" cy="96934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C0299AC-5F81-944A-9838-9C11FC3232E9}"/>
                </a:ext>
              </a:extLst>
            </p:cNvPr>
            <p:cNvSpPr/>
            <p:nvPr/>
          </p:nvSpPr>
          <p:spPr>
            <a:xfrm>
              <a:off x="5542099" y="408162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E9F5FC-2E76-8B40-9E37-6FA50646E18A}"/>
              </a:ext>
            </a:extLst>
          </p:cNvPr>
          <p:cNvSpPr txBox="1"/>
          <p:nvPr/>
        </p:nvSpPr>
        <p:spPr>
          <a:xfrm>
            <a:off x="3955198" y="1796149"/>
            <a:ext cx="282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Make encoder that maps each input to an ‘area’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D3A12BF-DC9C-EF44-874C-B96BCBFC4F35}"/>
              </a:ext>
            </a:extLst>
          </p:cNvPr>
          <p:cNvSpPr txBox="1"/>
          <p:nvPr/>
        </p:nvSpPr>
        <p:spPr>
          <a:xfrm>
            <a:off x="3465231" y="2883917"/>
            <a:ext cx="372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Forces decoder to learn to decode z from whole covered area.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6A2224-AD4D-5E45-B481-17B1C823C4BC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634B4FB-A961-AE40-ACE6-4A696F29BADD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84" name="Picture 283" descr="Diagram&#10;&#10;Description automatically generated">
              <a:extLst>
                <a:ext uri="{FF2B5EF4-FFF2-40B4-BE49-F238E27FC236}">
                  <a16:creationId xmlns:a16="http://schemas.microsoft.com/office/drawing/2014/main" id="{3724031D-9587-0C4F-AA38-6A7588299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170048A1-8557-0D42-8243-7E5A903D2E1D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B544C02-4974-3C42-B59C-913A33BECF81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D249AED-939C-CE49-9F63-9EB87D6E0AD2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6EAF1A2-7CC4-4241-A5F3-EBA110476D07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10426F7B-13A8-7C46-ACF8-493F9A1E7956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7B064A18-84AF-A94E-82C8-97D8E602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2C25D205-C7CE-D84E-8B16-8FDFCDB1301B}"/>
              </a:ext>
            </a:extLst>
          </p:cNvPr>
          <p:cNvSpPr txBox="1"/>
          <p:nvPr/>
        </p:nvSpPr>
        <p:spPr>
          <a:xfrm>
            <a:off x="7467258" y="3495793"/>
            <a:ext cx="431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Generation</a:t>
            </a:r>
            <a:r>
              <a:rPr lang="en-US" sz="1600" dirty="0"/>
              <a:t>: We can then sample from anywhere in the area. Decoding should then work.</a:t>
            </a:r>
          </a:p>
        </p:txBody>
      </p:sp>
      <p:sp>
        <p:nvSpPr>
          <p:cNvPr id="271" name="Title 1">
            <a:extLst>
              <a:ext uri="{FF2B5EF4-FFF2-40B4-BE49-F238E27FC236}">
                <a16:creationId xmlns:a16="http://schemas.microsoft.com/office/drawing/2014/main" id="{3F888A3E-7088-FC44-B763-87433EAC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0B10DF7-2EAB-EB4C-8660-ECC20C3107C6}"/>
              </a:ext>
            </a:extLst>
          </p:cNvPr>
          <p:cNvSpPr txBox="1"/>
          <p:nvPr/>
        </p:nvSpPr>
        <p:spPr>
          <a:xfrm>
            <a:off x="7383351" y="940915"/>
            <a:ext cx="32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: Enforce codes z to </a:t>
            </a:r>
            <a:r>
              <a:rPr lang="en-US" b="1" dirty="0"/>
              <a:t>cover a specified area</a:t>
            </a:r>
            <a:endParaRPr lang="en-US" dirty="0"/>
          </a:p>
        </p:txBody>
      </p:sp>
      <p:pic>
        <p:nvPicPr>
          <p:cNvPr id="273" name="Picture 27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AB5085-7C91-E045-8FD0-147AF8549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C0834C6-6DBA-374E-B657-A264584EF0E0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275" name="Picture 274" descr="Diagram&#10;&#10;Description automatically generated">
              <a:extLst>
                <a:ext uri="{FF2B5EF4-FFF2-40B4-BE49-F238E27FC236}">
                  <a16:creationId xmlns:a16="http://schemas.microsoft.com/office/drawing/2014/main" id="{A62D9597-ECE6-E542-A0BF-AD5D34243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32A4DE32-FE93-264A-A9F7-03B8F37B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2C5F4A5A-49F7-A247-98CE-3F2FCF14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pic>
        <p:nvPicPr>
          <p:cNvPr id="293" name="Picture 29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351F7E4-38D4-6B49-825F-13C4FE590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C719421-0777-E34B-AA47-FB3E1CABA074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EBC9C36-675B-D04D-A6A8-477AC1DC98D2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9129F4FA-CEBF-E54A-A4F3-ABF8B802D2CC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EC69286D-20FC-0A48-8E93-444441B0ACFA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F0A94210-3FA9-1249-AC13-F52E63946E8D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D35DA2-E0A1-724E-9FA2-E09D0D15A846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ACDBE8-04D9-1841-91B1-ED3BADECF44B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CBD25087-8CF7-8946-818B-955132DF78C1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C1D8491-3DBD-644E-9D3F-D808042066A5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32BB0AA-2367-074D-9601-603EA0FD0CED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994000-B6DD-DD4C-924F-EA5626585F19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656357A0-736A-EA47-839C-856572E21671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024C70F-8EC2-B74C-9996-F4CE468EF920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8356E064-5156-694B-BCE3-C18A0215A92C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E41E081-CAD3-534B-8320-A2C263142BCE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E95D1D0-04F5-0241-B916-FD329E7BD246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9DA4CE5-DB38-3A46-8A89-FBD60052067F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8732AE5-814D-3243-838A-84EA520DC3EE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ABF8EA3-50A0-5E4B-B3D2-839142EAA168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3C6550D0-C4EA-D644-A167-E547D8531F5A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19E4970E-6E11-7147-BAA0-EF640251C082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DE7F4C2-3F03-6747-B5B5-B484E5FA0581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4422011A-BAA1-0943-8B4A-621FD3D3B888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52A5072B-094F-4647-8506-45185C6714B6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D949772E-471B-E34F-A20A-DBF12A8BB083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9" name="Picture 3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F87705-C1DA-9342-8591-39880D3CC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43F4F30-63BD-DC45-8C74-4FBC5EDACE54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321" name="Picture 320" descr="Diagram&#10;&#10;Description automatically generated">
              <a:extLst>
                <a:ext uri="{FF2B5EF4-FFF2-40B4-BE49-F238E27FC236}">
                  <a16:creationId xmlns:a16="http://schemas.microsoft.com/office/drawing/2014/main" id="{297040DE-264A-864C-A76E-1129777C8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CC241994-9C0D-5443-AF07-685EF270B54D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37B3CA0-3A76-BC46-B971-8FCFCEC12DFE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F98B231D-7D89-114F-8A90-476C85745504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8FD87325-3604-8949-A1F2-8CD7FF182C89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783A93D3-E36E-CA45-9EFE-BB4168C14AEF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11AAD648-4C5E-AD4B-8BD2-0BD8C4A2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328" name="Right Arrow 327">
            <a:extLst>
              <a:ext uri="{FF2B5EF4-FFF2-40B4-BE49-F238E27FC236}">
                <a16:creationId xmlns:a16="http://schemas.microsoft.com/office/drawing/2014/main" id="{0D301023-8BA2-5A4B-9045-A061017AD5D6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ight Arrow 328">
            <a:extLst>
              <a:ext uri="{FF2B5EF4-FFF2-40B4-BE49-F238E27FC236}">
                <a16:creationId xmlns:a16="http://schemas.microsoft.com/office/drawing/2014/main" id="{5B460C17-4D4D-024C-9957-2759F3A12F3E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3256F347-2956-1A47-B169-EC09E9483554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3E0A5E15-441D-9D4A-9C9B-09932FDC96A5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09B509C-6D88-DF4F-A55C-DE0A58E3933C}"/>
              </a:ext>
            </a:extLst>
          </p:cNvPr>
          <p:cNvSpPr txBox="1"/>
          <p:nvPr/>
        </p:nvSpPr>
        <p:spPr>
          <a:xfrm>
            <a:off x="551329" y="1043779"/>
            <a:ext cx="218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VAE </a:t>
            </a:r>
            <a:r>
              <a:rPr lang="en-US" sz="2000" dirty="0"/>
              <a:t>(informally)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7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 descr="Shape&#10;&#10;Description automatically generated">
            <a:extLst>
              <a:ext uri="{FF2B5EF4-FFF2-40B4-BE49-F238E27FC236}">
                <a16:creationId xmlns:a16="http://schemas.microsoft.com/office/drawing/2014/main" id="{42167666-62BD-0146-BD84-E9BB9901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57" y="1852125"/>
            <a:ext cx="1774066" cy="151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6A2224-AD4D-5E45-B481-17B1C823C4BC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634B4FB-A961-AE40-ACE6-4A696F29BADD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84" name="Picture 283" descr="Diagram&#10;&#10;Description automatically generated">
              <a:extLst>
                <a:ext uri="{FF2B5EF4-FFF2-40B4-BE49-F238E27FC236}">
                  <a16:creationId xmlns:a16="http://schemas.microsoft.com/office/drawing/2014/main" id="{3724031D-9587-0C4F-AA38-6A7588299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170048A1-8557-0D42-8243-7E5A903D2E1D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B544C02-4974-3C42-B59C-913A33BECF81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D249AED-939C-CE49-9F63-9EB87D6E0AD2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6EAF1A2-7CC4-4241-A5F3-EBA110476D07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10426F7B-13A8-7C46-ACF8-493F9A1E7956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7B064A18-84AF-A94E-82C8-97D8E602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2C25D205-C7CE-D84E-8B16-8FDFCDB1301B}"/>
              </a:ext>
            </a:extLst>
          </p:cNvPr>
          <p:cNvSpPr txBox="1"/>
          <p:nvPr/>
        </p:nvSpPr>
        <p:spPr>
          <a:xfrm>
            <a:off x="7467258" y="3495793"/>
            <a:ext cx="431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Generation</a:t>
            </a:r>
            <a:r>
              <a:rPr lang="en-US" sz="1600" dirty="0"/>
              <a:t>: We can then sample from prior p(z)</a:t>
            </a:r>
            <a:br>
              <a:rPr lang="en-US" sz="1600" dirty="0"/>
            </a:br>
            <a:r>
              <a:rPr lang="en-US" sz="1600" dirty="0"/>
              <a:t>and decode!</a:t>
            </a:r>
          </a:p>
        </p:txBody>
      </p:sp>
      <p:sp>
        <p:nvSpPr>
          <p:cNvPr id="271" name="Title 1">
            <a:extLst>
              <a:ext uri="{FF2B5EF4-FFF2-40B4-BE49-F238E27FC236}">
                <a16:creationId xmlns:a16="http://schemas.microsoft.com/office/drawing/2014/main" id="{3F888A3E-7088-FC44-B763-87433EAC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pic>
        <p:nvPicPr>
          <p:cNvPr id="207" name="Picture 206" descr="Chart&#10;&#10;Description automatically generated">
            <a:extLst>
              <a:ext uri="{FF2B5EF4-FFF2-40B4-BE49-F238E27FC236}">
                <a16:creationId xmlns:a16="http://schemas.microsoft.com/office/drawing/2014/main" id="{E51E9C52-E842-E948-862D-864C9C4985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7843098" y="2118243"/>
            <a:ext cx="865196" cy="859809"/>
          </a:xfrm>
          <a:prstGeom prst="rect">
            <a:avLst/>
          </a:prstGeom>
          <a:ln w="57150">
            <a:noFill/>
          </a:ln>
        </p:spPr>
      </p:pic>
      <p:sp>
        <p:nvSpPr>
          <p:cNvPr id="272" name="TextBox 271">
            <a:extLst>
              <a:ext uri="{FF2B5EF4-FFF2-40B4-BE49-F238E27FC236}">
                <a16:creationId xmlns:a16="http://schemas.microsoft.com/office/drawing/2014/main" id="{F5FAD4D5-6E31-EC48-9236-CCC0CE95FCA0}"/>
              </a:ext>
            </a:extLst>
          </p:cNvPr>
          <p:cNvSpPr txBox="1"/>
          <p:nvPr/>
        </p:nvSpPr>
        <p:spPr>
          <a:xfrm>
            <a:off x="7383351" y="940915"/>
            <a:ext cx="32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: Enforce codes z to follow a </a:t>
            </a:r>
            <a:r>
              <a:rPr lang="en-US" b="1" dirty="0"/>
              <a:t>“prior” distribution p(z)</a:t>
            </a:r>
            <a:endParaRPr lang="en-US" dirty="0"/>
          </a:p>
        </p:txBody>
      </p:sp>
      <p:pic>
        <p:nvPicPr>
          <p:cNvPr id="273" name="Picture 27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5C1091-7AA5-8046-9B5C-3330CC1A5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E50D484-4B44-174C-B8BB-7EA27B17C736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275" name="Picture 274" descr="Diagram&#10;&#10;Description automatically generated">
              <a:extLst>
                <a:ext uri="{FF2B5EF4-FFF2-40B4-BE49-F238E27FC236}">
                  <a16:creationId xmlns:a16="http://schemas.microsoft.com/office/drawing/2014/main" id="{4AD214DC-F083-3448-A21B-C277C758E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8D016F60-0E2A-4A4A-93DA-6B4FCEBE9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5FB1B0B9-234A-0944-A547-26D10AD5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pic>
        <p:nvPicPr>
          <p:cNvPr id="293" name="Picture 29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CFED88CF-2A0C-D847-B1F4-D24CC57D83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4DF40F1-86B4-F345-B3C2-3C1A7FF39A81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6746D89-A9F3-6547-A009-9115EC23A44E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4B5A082-F69D-5F42-B7FD-461F51816185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33C1719-7CAA-E542-9F6A-5E734074FE68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205881D-42FC-B547-9CEA-B1C07693E47C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E0653BE7-349B-AB45-94E1-0F255E400934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BFE9884-B9AF-A249-B618-FF19DF74C754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769B320-5612-B143-8B6B-DE668AC639D0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11A07F7-4F2B-344D-A039-DF852873DD28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0EAF024-8B69-A34C-9A81-A7B6F2DA1D5D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119EF18-8608-3643-AF2C-4E995B1612FB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1CA14BD9-C1BB-4E4B-87B7-AE9183D8B1D9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7F29925-BA84-A84B-BC23-A7EB0B6DE85D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D969991-FE2B-A647-9C79-5D6BA10571E4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8CBC951B-0346-AD4B-A8B8-3AF7ED79E3AB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D48FCD00-10BF-7C4C-A348-3F233FB005A0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BAE828B-29AB-7341-9735-A90E6A5C482B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16D8F9A-77D1-1344-87AC-E836C5E58CDA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F943594D-FC0A-7A40-90DB-C7DCBD720299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FAFF882-688C-BB4D-9BD7-5E42D9C23463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82615FF-D058-E046-8299-981249BCFEF5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42C32927-CFB8-2347-9FE9-7FDC49D44C99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E460867-2148-1543-AFAF-5E4C815241E6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BF9F025-7AAE-644B-9F27-459EAB0DFAF9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DB0895C1-6B92-0B40-B8B0-3930A07FB8C4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9" name="Picture 3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AD3CE8-2F65-0D44-9B1F-2DDDDC688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4CAAA7E-44E9-414C-9336-D1AADE292390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321" name="Picture 320" descr="Diagram&#10;&#10;Description automatically generated">
              <a:extLst>
                <a:ext uri="{FF2B5EF4-FFF2-40B4-BE49-F238E27FC236}">
                  <a16:creationId xmlns:a16="http://schemas.microsoft.com/office/drawing/2014/main" id="{CA2D1D65-264F-5A40-9599-F381312B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6A5E96B8-5577-9145-9944-AF449514AF08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AA40EE4B-7082-824A-ADB6-5C4911AF7006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B5F0981-A81A-CC43-9441-7A27DFDCEFE5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047E7CF0-47E1-F74D-A863-D4D213E7543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5BA11171-0E7F-234A-915B-9552FC7EDC09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7441A3D0-E6BA-DF45-A362-564FB798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328" name="Right Arrow 327">
            <a:extLst>
              <a:ext uri="{FF2B5EF4-FFF2-40B4-BE49-F238E27FC236}">
                <a16:creationId xmlns:a16="http://schemas.microsoft.com/office/drawing/2014/main" id="{456F4BA8-3A93-C947-B083-F2292E4FC347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ight Arrow 328">
            <a:extLst>
              <a:ext uri="{FF2B5EF4-FFF2-40B4-BE49-F238E27FC236}">
                <a16:creationId xmlns:a16="http://schemas.microsoft.com/office/drawing/2014/main" id="{195A1F5D-609D-5749-9E1C-AB0A34BE7958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24DF026D-7244-FA41-9BF3-0A22A054415F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A8C380D-B0C2-3C4D-B270-D0348B1426BF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FD0757E-5FEB-9641-964A-24334E935B7A}"/>
              </a:ext>
            </a:extLst>
          </p:cNvPr>
          <p:cNvSpPr txBox="1"/>
          <p:nvPr/>
        </p:nvSpPr>
        <p:spPr>
          <a:xfrm>
            <a:off x="551329" y="1043779"/>
            <a:ext cx="324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VAE</a:t>
            </a:r>
            <a:r>
              <a:rPr lang="en-US" sz="2000" dirty="0"/>
              <a:t> (more accurately)</a:t>
            </a:r>
            <a:r>
              <a:rPr lang="en-US" sz="2000" b="1" dirty="0"/>
              <a:t>: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4785660C-33F9-914F-A20A-BA60C46FA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3961" y="1723200"/>
            <a:ext cx="1582721" cy="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0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 descr="Shape&#10;&#10;Description automatically generated">
            <a:extLst>
              <a:ext uri="{FF2B5EF4-FFF2-40B4-BE49-F238E27FC236}">
                <a16:creationId xmlns:a16="http://schemas.microsoft.com/office/drawing/2014/main" id="{42167666-62BD-0146-BD84-E9BB9901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57" y="1852125"/>
            <a:ext cx="1774066" cy="151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17" name="Picture 11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0DC95BB-35F5-124A-8A10-8E50B86E7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161610" y="1892808"/>
            <a:ext cx="1440208" cy="147252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27FD8E-7262-7441-94A9-6A2CE86B267C}"/>
              </a:ext>
            </a:extLst>
          </p:cNvPr>
          <p:cNvGrpSpPr/>
          <p:nvPr/>
        </p:nvGrpSpPr>
        <p:grpSpPr>
          <a:xfrm>
            <a:off x="2417931" y="2199595"/>
            <a:ext cx="1087303" cy="1001118"/>
            <a:chOff x="4754626" y="1178501"/>
            <a:chExt cx="1303986" cy="1200625"/>
          </a:xfrm>
        </p:grpSpPr>
        <p:sp>
          <p:nvSpPr>
            <p:cNvPr id="119" name="Trapezium 118">
              <a:extLst>
                <a:ext uri="{FF2B5EF4-FFF2-40B4-BE49-F238E27FC236}">
                  <a16:creationId xmlns:a16="http://schemas.microsoft.com/office/drawing/2014/main" id="{97E706CC-2D9D-D443-ABB9-7AD309C17AC8}"/>
                </a:ext>
              </a:extLst>
            </p:cNvPr>
            <p:cNvSpPr/>
            <p:nvPr/>
          </p:nvSpPr>
          <p:spPr>
            <a:xfrm rot="5400000">
              <a:off x="4806306" y="1126821"/>
              <a:ext cx="1200625" cy="1303986"/>
            </a:xfrm>
            <a:prstGeom prst="trapezoid">
              <a:avLst>
                <a:gd name="adj" fmla="val 32055"/>
              </a:avLst>
            </a:prstGeom>
            <a:gradFill>
              <a:gsLst>
                <a:gs pos="0">
                  <a:srgbClr val="FF0000"/>
                </a:gs>
                <a:gs pos="63000">
                  <a:srgbClr val="EE91AC"/>
                </a:gs>
                <a:gs pos="75000">
                  <a:srgbClr val="E9B7C3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3629DA-BD3F-DA41-8019-16D814348A1E}"/>
                </a:ext>
              </a:extLst>
            </p:cNvPr>
            <p:cNvSpPr txBox="1"/>
            <p:nvPr/>
          </p:nvSpPr>
          <p:spPr>
            <a:xfrm>
              <a:off x="4796741" y="1601327"/>
              <a:ext cx="1213896" cy="40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Encoder</a:t>
              </a:r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D1FBEF-2C47-8F49-8164-503D400971A5}"/>
              </a:ext>
            </a:extLst>
          </p:cNvPr>
          <p:cNvSpPr/>
          <p:nvPr/>
        </p:nvSpPr>
        <p:spPr>
          <a:xfrm>
            <a:off x="3929128" y="2503437"/>
            <a:ext cx="3051272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9F4AB4EC-F9AB-1E49-A05F-1D79735D59D1}"/>
              </a:ext>
            </a:extLst>
          </p:cNvPr>
          <p:cNvSpPr/>
          <p:nvPr/>
        </p:nvSpPr>
        <p:spPr>
          <a:xfrm>
            <a:off x="1757810" y="2504803"/>
            <a:ext cx="480620" cy="3733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9F5FC-2E76-8B40-9E37-6FA50646E18A}"/>
              </a:ext>
            </a:extLst>
          </p:cNvPr>
          <p:cNvSpPr txBox="1"/>
          <p:nvPr/>
        </p:nvSpPr>
        <p:spPr>
          <a:xfrm>
            <a:off x="3659044" y="1796149"/>
            <a:ext cx="341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encoder that predicts codes z that follow distribution p(z)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D3A12BF-DC9C-EF44-874C-B96BCBFC4F35}"/>
              </a:ext>
            </a:extLst>
          </p:cNvPr>
          <p:cNvSpPr txBox="1"/>
          <p:nvPr/>
        </p:nvSpPr>
        <p:spPr>
          <a:xfrm>
            <a:off x="3465231" y="2883917"/>
            <a:ext cx="372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Forces decoder to learn to decode z from whole p(z).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6A2224-AD4D-5E45-B481-17B1C823C4BC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634B4FB-A961-AE40-ACE6-4A696F29BADD}"/>
              </a:ext>
            </a:extLst>
          </p:cNvPr>
          <p:cNvGrpSpPr/>
          <p:nvPr/>
        </p:nvGrpSpPr>
        <p:grpSpPr>
          <a:xfrm>
            <a:off x="9227538" y="1642723"/>
            <a:ext cx="2335200" cy="1588985"/>
            <a:chOff x="8737923" y="4454729"/>
            <a:chExt cx="2335200" cy="1588985"/>
          </a:xfrm>
        </p:grpSpPr>
        <p:pic>
          <p:nvPicPr>
            <p:cNvPr id="284" name="Picture 283" descr="Diagram&#10;&#10;Description automatically generated">
              <a:extLst>
                <a:ext uri="{FF2B5EF4-FFF2-40B4-BE49-F238E27FC236}">
                  <a16:creationId xmlns:a16="http://schemas.microsoft.com/office/drawing/2014/main" id="{3724031D-9587-0C4F-AA38-6A7588299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170048A1-8557-0D42-8243-7E5A903D2E1D}"/>
                </a:ext>
              </a:extLst>
            </p:cNvPr>
            <p:cNvSpPr/>
            <p:nvPr/>
          </p:nvSpPr>
          <p:spPr>
            <a:xfrm>
              <a:off x="8816629" y="5258617"/>
              <a:ext cx="533883" cy="124565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B544C02-4974-3C42-B59C-913A33BECF81}"/>
                </a:ext>
              </a:extLst>
            </p:cNvPr>
            <p:cNvSpPr txBox="1"/>
            <p:nvPr/>
          </p:nvSpPr>
          <p:spPr>
            <a:xfrm>
              <a:off x="8737923" y="4992899"/>
              <a:ext cx="725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D249AED-939C-CE49-9F63-9EB87D6E0AD2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6EAF1A2-7CC4-4241-A5F3-EBA110476D07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10426F7B-13A8-7C46-ACF8-493F9A1E7956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7B064A18-84AF-A94E-82C8-97D8E602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957" y="5142469"/>
              <a:ext cx="215900" cy="330200"/>
            </a:xfrm>
            <a:prstGeom prst="rect">
              <a:avLst/>
            </a:prstGeom>
          </p:spPr>
        </p:pic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2C25D205-C7CE-D84E-8B16-8FDFCDB1301B}"/>
              </a:ext>
            </a:extLst>
          </p:cNvPr>
          <p:cNvSpPr txBox="1"/>
          <p:nvPr/>
        </p:nvSpPr>
        <p:spPr>
          <a:xfrm>
            <a:off x="7467258" y="3495793"/>
            <a:ext cx="431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Generation</a:t>
            </a:r>
            <a:r>
              <a:rPr lang="en-US" sz="1600" dirty="0"/>
              <a:t>: We can then sample from prior p(z)</a:t>
            </a:r>
            <a:br>
              <a:rPr lang="en-US" sz="1600" dirty="0"/>
            </a:br>
            <a:r>
              <a:rPr lang="en-US" sz="1600" dirty="0"/>
              <a:t>and decode!</a:t>
            </a:r>
          </a:p>
        </p:txBody>
      </p:sp>
      <p:sp>
        <p:nvSpPr>
          <p:cNvPr id="271" name="Title 1">
            <a:extLst>
              <a:ext uri="{FF2B5EF4-FFF2-40B4-BE49-F238E27FC236}">
                <a16:creationId xmlns:a16="http://schemas.microsoft.com/office/drawing/2014/main" id="{3F888A3E-7088-FC44-B763-87433EAC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From basic deterministic AE to Variational AE</a:t>
            </a:r>
            <a:endParaRPr lang="en-US" sz="3600" b="1" u="sng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5FAD4D5-6E31-EC48-9236-CCC0CE95FCA0}"/>
              </a:ext>
            </a:extLst>
          </p:cNvPr>
          <p:cNvSpPr txBox="1"/>
          <p:nvPr/>
        </p:nvSpPr>
        <p:spPr>
          <a:xfrm>
            <a:off x="7383351" y="940915"/>
            <a:ext cx="32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: Enforce codes z to follow a </a:t>
            </a:r>
            <a:r>
              <a:rPr lang="en-US" b="1" dirty="0"/>
              <a:t>“prior” distribution p(z)</a:t>
            </a:r>
            <a:endParaRPr lang="en-US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4AF0FF-F687-3547-96F7-6D33A940CB11}"/>
              </a:ext>
            </a:extLst>
          </p:cNvPr>
          <p:cNvGrpSpPr/>
          <p:nvPr/>
        </p:nvGrpSpPr>
        <p:grpSpPr>
          <a:xfrm>
            <a:off x="7823030" y="2091447"/>
            <a:ext cx="886362" cy="919459"/>
            <a:chOff x="4558445" y="1640501"/>
            <a:chExt cx="870146" cy="902638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8AD1E5-3E76-7341-9103-33CA57C11058}"/>
                </a:ext>
              </a:extLst>
            </p:cNvPr>
            <p:cNvGrpSpPr/>
            <p:nvPr/>
          </p:nvGrpSpPr>
          <p:grpSpPr>
            <a:xfrm>
              <a:off x="4563445" y="1640501"/>
              <a:ext cx="865146" cy="902638"/>
              <a:chOff x="7177958" y="2483136"/>
              <a:chExt cx="865146" cy="902638"/>
            </a:xfrm>
          </p:grpSpPr>
          <p:pic>
            <p:nvPicPr>
              <p:cNvPr id="128" name="Picture 127" descr="Chart&#10;&#10;Description automatically generated">
                <a:extLst>
                  <a:ext uri="{FF2B5EF4-FFF2-40B4-BE49-F238E27FC236}">
                    <a16:creationId xmlns:a16="http://schemas.microsoft.com/office/drawing/2014/main" id="{D2E891DD-601F-A44C-8365-08DB2B365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60452" y="2650930"/>
                <a:ext cx="208180" cy="371905"/>
              </a:xfrm>
              <a:prstGeom prst="rect">
                <a:avLst/>
              </a:prstGeom>
            </p:spPr>
          </p:pic>
          <p:pic>
            <p:nvPicPr>
              <p:cNvPr id="129" name="Picture 128" descr="Chart&#10;&#10;Description automatically generated">
                <a:extLst>
                  <a:ext uri="{FF2B5EF4-FFF2-40B4-BE49-F238E27FC236}">
                    <a16:creationId xmlns:a16="http://schemas.microsoft.com/office/drawing/2014/main" id="{77CF45B6-0176-D845-9E9F-6E2EF2C43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62227" y="2617526"/>
                <a:ext cx="103227" cy="257723"/>
              </a:xfrm>
              <a:prstGeom prst="rect">
                <a:avLst/>
              </a:prstGeom>
            </p:spPr>
          </p:pic>
          <p:pic>
            <p:nvPicPr>
              <p:cNvPr id="130" name="Picture 129" descr="Chart&#10;&#10;Description automatically generated">
                <a:extLst>
                  <a:ext uri="{FF2B5EF4-FFF2-40B4-BE49-F238E27FC236}">
                    <a16:creationId xmlns:a16="http://schemas.microsoft.com/office/drawing/2014/main" id="{4949474F-9EDB-7244-939F-A8D5F2645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12357" y="3005819"/>
                <a:ext cx="224714" cy="204884"/>
              </a:xfrm>
              <a:prstGeom prst="rect">
                <a:avLst/>
              </a:prstGeom>
            </p:spPr>
          </p:pic>
          <p:pic>
            <p:nvPicPr>
              <p:cNvPr id="131" name="Picture 130" descr="Chart&#10;&#10;Description automatically generated">
                <a:extLst>
                  <a:ext uri="{FF2B5EF4-FFF2-40B4-BE49-F238E27FC236}">
                    <a16:creationId xmlns:a16="http://schemas.microsoft.com/office/drawing/2014/main" id="{209CD99E-1FC3-5442-9916-B091D11A1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177958" y="2881380"/>
                <a:ext cx="208180" cy="126465"/>
              </a:xfrm>
              <a:prstGeom prst="rect">
                <a:avLst/>
              </a:prstGeom>
            </p:spPr>
          </p:pic>
          <p:pic>
            <p:nvPicPr>
              <p:cNvPr id="132" name="Picture 131" descr="Chart&#10;&#10;Description automatically generated">
                <a:extLst>
                  <a:ext uri="{FF2B5EF4-FFF2-40B4-BE49-F238E27FC236}">
                    <a16:creationId xmlns:a16="http://schemas.microsoft.com/office/drawing/2014/main" id="{A92F8E29-8AD0-B948-8D91-D1A5F12D8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5978" y="3206020"/>
                <a:ext cx="278392" cy="179754"/>
              </a:xfrm>
              <a:prstGeom prst="rect">
                <a:avLst/>
              </a:prstGeom>
            </p:spPr>
          </p:pic>
          <p:pic>
            <p:nvPicPr>
              <p:cNvPr id="133" name="Picture 132" descr="Chart&#10;&#10;Description automatically generated">
                <a:extLst>
                  <a:ext uri="{FF2B5EF4-FFF2-40B4-BE49-F238E27FC236}">
                    <a16:creationId xmlns:a16="http://schemas.microsoft.com/office/drawing/2014/main" id="{7FC6C6F4-4B64-9C4A-BDBF-D111BE284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6799" y="31175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134" name="Picture 133" descr="Chart&#10;&#10;Description automatically generated">
                <a:extLst>
                  <a:ext uri="{FF2B5EF4-FFF2-40B4-BE49-F238E27FC236}">
                    <a16:creationId xmlns:a16="http://schemas.microsoft.com/office/drawing/2014/main" id="{3AD28099-7D25-2647-9B35-182C90DAFE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7218" y="30287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135" name="Picture 134" descr="Chart&#10;&#10;Description automatically generated">
                <a:extLst>
                  <a:ext uri="{FF2B5EF4-FFF2-40B4-BE49-F238E27FC236}">
                    <a16:creationId xmlns:a16="http://schemas.microsoft.com/office/drawing/2014/main" id="{BB39C0CA-EE18-2748-B789-6C68442B10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70535" y="3121251"/>
                <a:ext cx="181679" cy="162273"/>
              </a:xfrm>
              <a:prstGeom prst="rect">
                <a:avLst/>
              </a:prstGeom>
            </p:spPr>
          </p:pic>
          <p:pic>
            <p:nvPicPr>
              <p:cNvPr id="136" name="Picture 135" descr="Chart&#10;&#10;Description automatically generated">
                <a:extLst>
                  <a:ext uri="{FF2B5EF4-FFF2-40B4-BE49-F238E27FC236}">
                    <a16:creationId xmlns:a16="http://schemas.microsoft.com/office/drawing/2014/main" id="{BAC192E9-411B-6D4B-9BBA-B940AE5EA7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7546" y="2984253"/>
                <a:ext cx="153381" cy="136998"/>
              </a:xfrm>
              <a:prstGeom prst="rect">
                <a:avLst/>
              </a:prstGeom>
            </p:spPr>
          </p:pic>
          <p:pic>
            <p:nvPicPr>
              <p:cNvPr id="137" name="Picture 136" descr="Chart&#10;&#10;Description automatically generated">
                <a:extLst>
                  <a:ext uri="{FF2B5EF4-FFF2-40B4-BE49-F238E27FC236}">
                    <a16:creationId xmlns:a16="http://schemas.microsoft.com/office/drawing/2014/main" id="{3D2BC9F3-6B61-F54B-B2FB-24C5A4817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31474" y="3219135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138" name="Picture 137" descr="Chart&#10;&#10;Description automatically generated">
                <a:extLst>
                  <a:ext uri="{FF2B5EF4-FFF2-40B4-BE49-F238E27FC236}">
                    <a16:creationId xmlns:a16="http://schemas.microsoft.com/office/drawing/2014/main" id="{0D1785FA-57CA-7A40-8389-D7EF81BE32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33046" y="3142869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139" name="Picture 138" descr="Chart&#10;&#10;Description automatically generated">
                <a:extLst>
                  <a:ext uri="{FF2B5EF4-FFF2-40B4-BE49-F238E27FC236}">
                    <a16:creationId xmlns:a16="http://schemas.microsoft.com/office/drawing/2014/main" id="{F855629B-BC7E-4F4F-92E5-724FE4AADA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1230" y="3005819"/>
                <a:ext cx="80666" cy="136571"/>
              </a:xfrm>
              <a:prstGeom prst="rect">
                <a:avLst/>
              </a:prstGeom>
            </p:spPr>
          </p:pic>
          <p:pic>
            <p:nvPicPr>
              <p:cNvPr id="140" name="Picture 139" descr="Chart&#10;&#10;Description automatically generated">
                <a:extLst>
                  <a:ext uri="{FF2B5EF4-FFF2-40B4-BE49-F238E27FC236}">
                    <a16:creationId xmlns:a16="http://schemas.microsoft.com/office/drawing/2014/main" id="{6F0AC04A-FD61-4046-BE66-1A575A5712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4924" y="2894693"/>
                <a:ext cx="130907" cy="136571"/>
              </a:xfrm>
              <a:prstGeom prst="rect">
                <a:avLst/>
              </a:prstGeom>
            </p:spPr>
          </p:pic>
          <p:pic>
            <p:nvPicPr>
              <p:cNvPr id="141" name="Picture 140" descr="Chart&#10;&#10;Description automatically generated">
                <a:extLst>
                  <a:ext uri="{FF2B5EF4-FFF2-40B4-BE49-F238E27FC236}">
                    <a16:creationId xmlns:a16="http://schemas.microsoft.com/office/drawing/2014/main" id="{1C68129D-FDC5-5948-AEA4-D685894382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95266" y="2783579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142" name="Picture 141" descr="Chart&#10;&#10;Description automatically generated">
                <a:extLst>
                  <a:ext uri="{FF2B5EF4-FFF2-40B4-BE49-F238E27FC236}">
                    <a16:creationId xmlns:a16="http://schemas.microsoft.com/office/drawing/2014/main" id="{6BBDFCFC-FFFA-0F49-B493-D3F73212D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0670" y="2662485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143" name="Picture 142" descr="Chart&#10;&#10;Description automatically generated">
                <a:extLst>
                  <a:ext uri="{FF2B5EF4-FFF2-40B4-BE49-F238E27FC236}">
                    <a16:creationId xmlns:a16="http://schemas.microsoft.com/office/drawing/2014/main" id="{6C460B04-81E7-4E45-99ED-1A19A578B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93148" y="2518632"/>
                <a:ext cx="119096" cy="124249"/>
              </a:xfrm>
              <a:prstGeom prst="rect">
                <a:avLst/>
              </a:prstGeom>
            </p:spPr>
          </p:pic>
          <p:pic>
            <p:nvPicPr>
              <p:cNvPr id="144" name="Picture 143" descr="Chart&#10;&#10;Description automatically generated">
                <a:extLst>
                  <a:ext uri="{FF2B5EF4-FFF2-40B4-BE49-F238E27FC236}">
                    <a16:creationId xmlns:a16="http://schemas.microsoft.com/office/drawing/2014/main" id="{304F94CD-B555-514C-AC76-F3092DB95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25807" y="2483136"/>
                <a:ext cx="147203" cy="153572"/>
              </a:xfrm>
              <a:prstGeom prst="rect">
                <a:avLst/>
              </a:prstGeom>
            </p:spPr>
          </p:pic>
          <p:pic>
            <p:nvPicPr>
              <p:cNvPr id="145" name="Picture 144" descr="Chart&#10;&#10;Description automatically generated">
                <a:extLst>
                  <a:ext uri="{FF2B5EF4-FFF2-40B4-BE49-F238E27FC236}">
                    <a16:creationId xmlns:a16="http://schemas.microsoft.com/office/drawing/2014/main" id="{464511C4-13B6-2243-84E5-D89B9AC63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17313" y="2723889"/>
                <a:ext cx="123926" cy="129288"/>
              </a:xfrm>
              <a:prstGeom prst="rect">
                <a:avLst/>
              </a:prstGeom>
            </p:spPr>
          </p:pic>
          <p:pic>
            <p:nvPicPr>
              <p:cNvPr id="146" name="Picture 145" descr="Chart&#10;&#10;Description automatically generated">
                <a:extLst>
                  <a:ext uri="{FF2B5EF4-FFF2-40B4-BE49-F238E27FC236}">
                    <a16:creationId xmlns:a16="http://schemas.microsoft.com/office/drawing/2014/main" id="{8BE69CBD-6D5D-B743-BD93-1DE01C31B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52631" y="2922845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147" name="Picture 146" descr="Chart&#10;&#10;Description automatically generated">
                <a:extLst>
                  <a:ext uri="{FF2B5EF4-FFF2-40B4-BE49-F238E27FC236}">
                    <a16:creationId xmlns:a16="http://schemas.microsoft.com/office/drawing/2014/main" id="{8D850315-9A87-A44C-A099-39B83D280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51174" y="2671928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148" name="Picture 147" descr="Chart&#10;&#10;Description automatically generated">
                <a:extLst>
                  <a:ext uri="{FF2B5EF4-FFF2-40B4-BE49-F238E27FC236}">
                    <a16:creationId xmlns:a16="http://schemas.microsoft.com/office/drawing/2014/main" id="{5119E254-9F9F-E144-885E-448D27A9B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9793" y="2895567"/>
                <a:ext cx="153311" cy="85755"/>
              </a:xfrm>
              <a:prstGeom prst="rect">
                <a:avLst/>
              </a:prstGeom>
            </p:spPr>
          </p:pic>
          <p:pic>
            <p:nvPicPr>
              <p:cNvPr id="149" name="Picture 148" descr="Chart&#10;&#10;Description automatically generated">
                <a:extLst>
                  <a:ext uri="{FF2B5EF4-FFF2-40B4-BE49-F238E27FC236}">
                    <a16:creationId xmlns:a16="http://schemas.microsoft.com/office/drawing/2014/main" id="{7D4AA193-C223-5441-BB92-D4D9AFDFE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09752" y="2832023"/>
                <a:ext cx="153311" cy="63092"/>
              </a:xfrm>
              <a:prstGeom prst="rect">
                <a:avLst/>
              </a:prstGeom>
            </p:spPr>
          </p:pic>
          <p:pic>
            <p:nvPicPr>
              <p:cNvPr id="150" name="Picture 149" descr="Chart&#10;&#10;Description automatically generated">
                <a:extLst>
                  <a:ext uri="{FF2B5EF4-FFF2-40B4-BE49-F238E27FC236}">
                    <a16:creationId xmlns:a16="http://schemas.microsoft.com/office/drawing/2014/main" id="{1609ED83-4A96-054E-9BCB-F3FBF58F6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692256" y="2837750"/>
                <a:ext cx="99438" cy="156330"/>
              </a:xfrm>
              <a:prstGeom prst="rect">
                <a:avLst/>
              </a:prstGeom>
            </p:spPr>
          </p:pic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FAE4FC7-0FA5-5F42-8C18-80656A051C2C}"/>
                </a:ext>
              </a:extLst>
            </p:cNvPr>
            <p:cNvSpPr/>
            <p:nvPr/>
          </p:nvSpPr>
          <p:spPr>
            <a:xfrm>
              <a:off x="4558445" y="1654138"/>
              <a:ext cx="865196" cy="86519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 descr="Chart&#10;&#10;Description automatically generated">
              <a:extLst>
                <a:ext uri="{FF2B5EF4-FFF2-40B4-BE49-F238E27FC236}">
                  <a16:creationId xmlns:a16="http://schemas.microsoft.com/office/drawing/2014/main" id="{648C1635-FBF4-484B-8220-86F1BE89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009235" y="1716746"/>
              <a:ext cx="274229" cy="154538"/>
            </a:xfrm>
            <a:prstGeom prst="rect">
              <a:avLst/>
            </a:prstGeom>
          </p:spPr>
        </p:pic>
      </p:grpSp>
      <p:pic>
        <p:nvPicPr>
          <p:cNvPr id="151" name="Picture 150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80599-BB22-7E43-A045-50CF83E540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550" y="5096977"/>
            <a:ext cx="1430405" cy="1217721"/>
          </a:xfrm>
          <a:prstGeom prst="rect">
            <a:avLst/>
          </a:prstGeom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3E75E52-5525-E94B-8BF8-6067DD589C7C}"/>
              </a:ext>
            </a:extLst>
          </p:cNvPr>
          <p:cNvGrpSpPr/>
          <p:nvPr/>
        </p:nvGrpSpPr>
        <p:grpSpPr>
          <a:xfrm>
            <a:off x="2311678" y="4750611"/>
            <a:ext cx="1821369" cy="1760028"/>
            <a:chOff x="2311678" y="4477480"/>
            <a:chExt cx="1821369" cy="1760028"/>
          </a:xfrm>
        </p:grpSpPr>
        <p:pic>
          <p:nvPicPr>
            <p:cNvPr id="153" name="Picture 152" descr="Diagram&#10;&#10;Description automatically generated">
              <a:extLst>
                <a:ext uri="{FF2B5EF4-FFF2-40B4-BE49-F238E27FC236}">
                  <a16:creationId xmlns:a16="http://schemas.microsoft.com/office/drawing/2014/main" id="{8A6A87FD-3C8E-C942-B169-0F719CDCF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C06B164-44F4-F545-A8BB-83DD7F98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F99A057E-8EB5-B546-A1AE-1CE97495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pic>
        <p:nvPicPr>
          <p:cNvPr id="157" name="Picture 15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5A6A334-2D05-F540-BEE0-AB613D5DD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252164" y="4874237"/>
            <a:ext cx="1440208" cy="1472524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81244C-6077-4D44-8D37-76485D0DCC7D}"/>
              </a:ext>
            </a:extLst>
          </p:cNvPr>
          <p:cNvGrpSpPr/>
          <p:nvPr/>
        </p:nvGrpSpPr>
        <p:grpSpPr>
          <a:xfrm>
            <a:off x="7590479" y="5130668"/>
            <a:ext cx="846419" cy="979555"/>
            <a:chOff x="5161735" y="4958054"/>
            <a:chExt cx="846419" cy="97955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36FF020-DC8B-C141-AB75-7B5AECCFE196}"/>
                </a:ext>
              </a:extLst>
            </p:cNvPr>
            <p:cNvSpPr/>
            <p:nvPr/>
          </p:nvSpPr>
          <p:spPr>
            <a:xfrm>
              <a:off x="5498314" y="547700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A742C8C-B7EA-8B4F-9134-621E70491BBC}"/>
                </a:ext>
              </a:extLst>
            </p:cNvPr>
            <p:cNvSpPr/>
            <p:nvPr/>
          </p:nvSpPr>
          <p:spPr>
            <a:xfrm>
              <a:off x="5900741" y="533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2769F90-B47D-BC4A-9792-50E3521B1BFD}"/>
                </a:ext>
              </a:extLst>
            </p:cNvPr>
            <p:cNvSpPr/>
            <p:nvPr/>
          </p:nvSpPr>
          <p:spPr>
            <a:xfrm>
              <a:off x="5224529" y="563579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0C1B1D4-587C-0542-8F5E-EC2E72E42D6F}"/>
                </a:ext>
              </a:extLst>
            </p:cNvPr>
            <p:cNvSpPr/>
            <p:nvPr/>
          </p:nvSpPr>
          <p:spPr>
            <a:xfrm>
              <a:off x="5556518" y="5842875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C9CD1EA-6276-BD4A-855F-A0140EE361D5}"/>
                </a:ext>
              </a:extLst>
            </p:cNvPr>
            <p:cNvSpPr/>
            <p:nvPr/>
          </p:nvSpPr>
          <p:spPr>
            <a:xfrm>
              <a:off x="5306231" y="58114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0171BBF-F66A-A44B-B5F2-48E0348B2436}"/>
                </a:ext>
              </a:extLst>
            </p:cNvPr>
            <p:cNvSpPr/>
            <p:nvPr/>
          </p:nvSpPr>
          <p:spPr>
            <a:xfrm>
              <a:off x="5828311" y="501484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6D40971-33AD-DB4B-89FE-EFD90A86B0FE}"/>
                </a:ext>
              </a:extLst>
            </p:cNvPr>
            <p:cNvSpPr/>
            <p:nvPr/>
          </p:nvSpPr>
          <p:spPr>
            <a:xfrm>
              <a:off x="5240628" y="5239081"/>
              <a:ext cx="47620" cy="476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02FFC08-8213-A345-815A-23E9C9123320}"/>
                </a:ext>
              </a:extLst>
            </p:cNvPr>
            <p:cNvSpPr/>
            <p:nvPr/>
          </p:nvSpPr>
          <p:spPr>
            <a:xfrm>
              <a:off x="5955773" y="5562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77481D5-19EC-A548-8FD2-3C584FEB7C0B}"/>
                </a:ext>
              </a:extLst>
            </p:cNvPr>
            <p:cNvSpPr/>
            <p:nvPr/>
          </p:nvSpPr>
          <p:spPr>
            <a:xfrm>
              <a:off x="5161735" y="500567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ECF79F-4E3E-5140-8B2C-E2EAE5A3F942}"/>
                </a:ext>
              </a:extLst>
            </p:cNvPr>
            <p:cNvSpPr/>
            <p:nvPr/>
          </p:nvSpPr>
          <p:spPr>
            <a:xfrm>
              <a:off x="5918555" y="55828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BB7ABAE-032B-5F40-A88C-4A7CBB5F57E1}"/>
                </a:ext>
              </a:extLst>
            </p:cNvPr>
            <p:cNvSpPr/>
            <p:nvPr/>
          </p:nvSpPr>
          <p:spPr>
            <a:xfrm>
              <a:off x="5504719" y="541230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3E21938-AE6A-E24E-93FB-2B3600408CED}"/>
                </a:ext>
              </a:extLst>
            </p:cNvPr>
            <p:cNvSpPr/>
            <p:nvPr/>
          </p:nvSpPr>
          <p:spPr>
            <a:xfrm>
              <a:off x="5275146" y="505004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F4F7A7D-43E7-6848-B44A-100FC75F513C}"/>
                </a:ext>
              </a:extLst>
            </p:cNvPr>
            <p:cNvSpPr/>
            <p:nvPr/>
          </p:nvSpPr>
          <p:spPr>
            <a:xfrm>
              <a:off x="5580327" y="545536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4DBA30B-27A7-F148-85D7-874F5A8FF3D6}"/>
                </a:ext>
              </a:extLst>
            </p:cNvPr>
            <p:cNvSpPr/>
            <p:nvPr/>
          </p:nvSpPr>
          <p:spPr>
            <a:xfrm>
              <a:off x="5705777" y="506698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39EBB63-1F06-7246-911A-8A43939AB537}"/>
                </a:ext>
              </a:extLst>
            </p:cNvPr>
            <p:cNvSpPr/>
            <p:nvPr/>
          </p:nvSpPr>
          <p:spPr>
            <a:xfrm>
              <a:off x="5665533" y="5889989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D7FB246-AC3C-5948-89B9-C252D85AE10D}"/>
                </a:ext>
              </a:extLst>
            </p:cNvPr>
            <p:cNvSpPr/>
            <p:nvPr/>
          </p:nvSpPr>
          <p:spPr>
            <a:xfrm>
              <a:off x="5845248" y="5388498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775C5E0-C9D2-644C-A755-B2FEEE9EB8F6}"/>
                </a:ext>
              </a:extLst>
            </p:cNvPr>
            <p:cNvSpPr/>
            <p:nvPr/>
          </p:nvSpPr>
          <p:spPr>
            <a:xfrm>
              <a:off x="5632882" y="5804867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68A0985-FF01-4C4D-9170-07C6BB93F449}"/>
                </a:ext>
              </a:extLst>
            </p:cNvPr>
            <p:cNvSpPr/>
            <p:nvPr/>
          </p:nvSpPr>
          <p:spPr>
            <a:xfrm>
              <a:off x="5288248" y="5717938"/>
              <a:ext cx="47620" cy="476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1371E54-4C9F-B747-B282-DCC561DE1550}"/>
                </a:ext>
              </a:extLst>
            </p:cNvPr>
            <p:cNvSpPr/>
            <p:nvPr/>
          </p:nvSpPr>
          <p:spPr>
            <a:xfrm>
              <a:off x="5672690" y="5158400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3A7813C-C6D4-5749-B408-BC03B277B385}"/>
                </a:ext>
              </a:extLst>
            </p:cNvPr>
            <p:cNvSpPr/>
            <p:nvPr/>
          </p:nvSpPr>
          <p:spPr>
            <a:xfrm>
              <a:off x="5865788" y="572845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EC75BB3C-E4B4-F141-B4C1-CAF80D0B8293}"/>
                </a:ext>
              </a:extLst>
            </p:cNvPr>
            <p:cNvSpPr/>
            <p:nvPr/>
          </p:nvSpPr>
          <p:spPr>
            <a:xfrm>
              <a:off x="5960534" y="5304203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198F13D-1E4B-0946-9315-3662C9149024}"/>
                </a:ext>
              </a:extLst>
            </p:cNvPr>
            <p:cNvSpPr/>
            <p:nvPr/>
          </p:nvSpPr>
          <p:spPr>
            <a:xfrm>
              <a:off x="5627948" y="4958054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AB7A8A9-612A-1047-BCDD-B066A6595B69}"/>
                </a:ext>
              </a:extLst>
            </p:cNvPr>
            <p:cNvSpPr/>
            <p:nvPr/>
          </p:nvSpPr>
          <p:spPr>
            <a:xfrm>
              <a:off x="5913971" y="5671536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61D43B3-9FC2-6A4E-A9EF-2E186DC77B81}"/>
                </a:ext>
              </a:extLst>
            </p:cNvPr>
            <p:cNvSpPr/>
            <p:nvPr/>
          </p:nvSpPr>
          <p:spPr>
            <a:xfrm>
              <a:off x="5257036" y="5155392"/>
              <a:ext cx="47620" cy="47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4" name="Picture 2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260A07-7F17-BD49-B57E-A19E180AF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9502" y="5365535"/>
            <a:ext cx="641348" cy="641348"/>
          </a:xfrm>
          <a:prstGeom prst="rect">
            <a:avLst/>
          </a:prstGeom>
        </p:spPr>
      </p:pic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DC37120-7C98-FE4D-B901-6CCF1D6B7B59}"/>
              </a:ext>
            </a:extLst>
          </p:cNvPr>
          <p:cNvGrpSpPr/>
          <p:nvPr/>
        </p:nvGrpSpPr>
        <p:grpSpPr>
          <a:xfrm>
            <a:off x="8839556" y="4775361"/>
            <a:ext cx="2365647" cy="1588985"/>
            <a:chOff x="8707476" y="4454729"/>
            <a:chExt cx="2365647" cy="1588985"/>
          </a:xfrm>
        </p:grpSpPr>
        <p:pic>
          <p:nvPicPr>
            <p:cNvPr id="226" name="Picture 225" descr="Diagram&#10;&#10;Description automatically generated">
              <a:extLst>
                <a:ext uri="{FF2B5EF4-FFF2-40B4-BE49-F238E27FC236}">
                  <a16:creationId xmlns:a16="http://schemas.microsoft.com/office/drawing/2014/main" id="{EC76ADA2-7900-9345-9142-A9F5E506D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A8034BE-3FA1-094B-8A41-1A9A435FA506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84348F3-F963-B146-8556-E3F877BD5A1A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3FCB58E-0624-6347-BD37-2D0D3CD4AF58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3717A74-12BA-B74D-A38D-7B9768AA7488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414946D-F149-4440-A8EA-846E5CF9C068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F0490D1F-7914-DA48-9A8A-C4E292D5F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927F9F76-DE51-D34D-8C9C-4CD0CF82D9B8}"/>
              </a:ext>
            </a:extLst>
          </p:cNvPr>
          <p:cNvSpPr/>
          <p:nvPr/>
        </p:nvSpPr>
        <p:spPr>
          <a:xfrm>
            <a:off x="1793705" y="5505363"/>
            <a:ext cx="47657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ight Arrow 236">
            <a:extLst>
              <a:ext uri="{FF2B5EF4-FFF2-40B4-BE49-F238E27FC236}">
                <a16:creationId xmlns:a16="http://schemas.microsoft.com/office/drawing/2014/main" id="{27B50B4B-16A2-5A4B-B706-7CCFDCA167CF}"/>
              </a:ext>
            </a:extLst>
          </p:cNvPr>
          <p:cNvSpPr/>
          <p:nvPr/>
        </p:nvSpPr>
        <p:spPr>
          <a:xfrm>
            <a:off x="4334678" y="5455078"/>
            <a:ext cx="2806385" cy="348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BCEAF27-12BE-3B43-8E1E-6681F4EC2992}"/>
              </a:ext>
            </a:extLst>
          </p:cNvPr>
          <p:cNvSpPr txBox="1"/>
          <p:nvPr/>
        </p:nvSpPr>
        <p:spPr>
          <a:xfrm>
            <a:off x="4292224" y="4938645"/>
            <a:ext cx="273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During training, learn to map each input to a point.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ADE04BF-5F23-6B41-90C4-85F9901A5753}"/>
              </a:ext>
            </a:extLst>
          </p:cNvPr>
          <p:cNvSpPr txBox="1"/>
          <p:nvPr/>
        </p:nvSpPr>
        <p:spPr>
          <a:xfrm>
            <a:off x="4130132" y="5692071"/>
            <a:ext cx="30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Encoder leaves space between mapped points, to enable reconstruction without confusion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1D00D82-6367-DD41-B9BE-536801481528}"/>
              </a:ext>
            </a:extLst>
          </p:cNvPr>
          <p:cNvSpPr txBox="1"/>
          <p:nvPr/>
        </p:nvSpPr>
        <p:spPr>
          <a:xfrm>
            <a:off x="551329" y="1043779"/>
            <a:ext cx="324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VAE</a:t>
            </a:r>
            <a:r>
              <a:rPr lang="en-US" sz="2000" dirty="0"/>
              <a:t> (more accurately)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3987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Probabilistic Encoder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C88FF-61E0-3F4B-B4B0-E532DC19B5BC}"/>
              </a:ext>
            </a:extLst>
          </p:cNvPr>
          <p:cNvGrpSpPr/>
          <p:nvPr/>
        </p:nvGrpSpPr>
        <p:grpSpPr>
          <a:xfrm>
            <a:off x="2311678" y="4791251"/>
            <a:ext cx="1821369" cy="1760028"/>
            <a:chOff x="2311678" y="4477480"/>
            <a:chExt cx="1821369" cy="1760028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5112EDB9-BA20-B64B-A2BD-548E0575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70"/>
            <a:stretch/>
          </p:blipFill>
          <p:spPr>
            <a:xfrm>
              <a:off x="2311678" y="4477480"/>
              <a:ext cx="1489206" cy="17600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E61386-8CC7-1648-8192-68C2EEF0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8136" y="5137228"/>
              <a:ext cx="314911" cy="1836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30C9CD-07BC-F943-823E-FACC7337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7400" y="5463189"/>
              <a:ext cx="310740" cy="18126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B89B98-B313-024D-A7C9-D4FD040A9FB5}"/>
              </a:ext>
            </a:extLst>
          </p:cNvPr>
          <p:cNvGrpSpPr/>
          <p:nvPr/>
        </p:nvGrpSpPr>
        <p:grpSpPr>
          <a:xfrm>
            <a:off x="7456390" y="5137617"/>
            <a:ext cx="1430405" cy="1217721"/>
            <a:chOff x="7232870" y="5137617"/>
            <a:chExt cx="1430405" cy="1217721"/>
          </a:xfrm>
        </p:grpSpPr>
        <p:pic>
          <p:nvPicPr>
            <p:cNvPr id="36" name="Picture 3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38DD2BF-7E1E-1A4F-8614-C2C7570B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2870" y="5137617"/>
              <a:ext cx="1430405" cy="121772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C34F72-FB2C-2E41-9A1B-D01304CE6E7E}"/>
                </a:ext>
              </a:extLst>
            </p:cNvPr>
            <p:cNvGrpSpPr/>
            <p:nvPr/>
          </p:nvGrpSpPr>
          <p:grpSpPr>
            <a:xfrm>
              <a:off x="7610799" y="5171308"/>
              <a:ext cx="846419" cy="979555"/>
              <a:chOff x="5161735" y="4958054"/>
              <a:chExt cx="846419" cy="979555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8EBBAB-6AFF-214F-B679-6D710E1CC049}"/>
                  </a:ext>
                </a:extLst>
              </p:cNvPr>
              <p:cNvSpPr/>
              <p:nvPr/>
            </p:nvSpPr>
            <p:spPr>
              <a:xfrm>
                <a:off x="5498314" y="547700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12904213-6C58-9043-B87A-CF61AF0F57AE}"/>
                  </a:ext>
                </a:extLst>
              </p:cNvPr>
              <p:cNvSpPr/>
              <p:nvPr/>
            </p:nvSpPr>
            <p:spPr>
              <a:xfrm>
                <a:off x="5900741" y="533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EE65F78-762B-1A48-AB2D-8CB87E96E3A2}"/>
                  </a:ext>
                </a:extLst>
              </p:cNvPr>
              <p:cNvSpPr/>
              <p:nvPr/>
            </p:nvSpPr>
            <p:spPr>
              <a:xfrm>
                <a:off x="5224529" y="563579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32E2B52-FCA6-A047-A197-17876D4A1C00}"/>
                  </a:ext>
                </a:extLst>
              </p:cNvPr>
              <p:cNvSpPr/>
              <p:nvPr/>
            </p:nvSpPr>
            <p:spPr>
              <a:xfrm>
                <a:off x="5556518" y="5842875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F212CFBB-03EE-404C-A00F-CCD3284A7590}"/>
                  </a:ext>
                </a:extLst>
              </p:cNvPr>
              <p:cNvSpPr/>
              <p:nvPr/>
            </p:nvSpPr>
            <p:spPr>
              <a:xfrm>
                <a:off x="5306231" y="58114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22290F78-5395-DE4D-BA13-24EF822FA410}"/>
                  </a:ext>
                </a:extLst>
              </p:cNvPr>
              <p:cNvSpPr/>
              <p:nvPr/>
            </p:nvSpPr>
            <p:spPr>
              <a:xfrm>
                <a:off x="5828311" y="501484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2E6EB78-0333-5841-AC06-D4A0E38FD0AE}"/>
                  </a:ext>
                </a:extLst>
              </p:cNvPr>
              <p:cNvSpPr/>
              <p:nvPr/>
            </p:nvSpPr>
            <p:spPr>
              <a:xfrm>
                <a:off x="5240628" y="5239081"/>
                <a:ext cx="47620" cy="476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D057FCE2-E073-7647-A501-1B5BEF3709F4}"/>
                  </a:ext>
                </a:extLst>
              </p:cNvPr>
              <p:cNvSpPr/>
              <p:nvPr/>
            </p:nvSpPr>
            <p:spPr>
              <a:xfrm>
                <a:off x="5955773" y="5562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138578B-A6A0-9E48-A608-B5BA746EF48E}"/>
                  </a:ext>
                </a:extLst>
              </p:cNvPr>
              <p:cNvSpPr/>
              <p:nvPr/>
            </p:nvSpPr>
            <p:spPr>
              <a:xfrm>
                <a:off x="5161735" y="500567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799212E-F3FE-C940-AEAB-720775F35987}"/>
                  </a:ext>
                </a:extLst>
              </p:cNvPr>
              <p:cNvSpPr/>
              <p:nvPr/>
            </p:nvSpPr>
            <p:spPr>
              <a:xfrm>
                <a:off x="5918555" y="55828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352531E-04B1-5A4E-B7A6-3AD896A87661}"/>
                  </a:ext>
                </a:extLst>
              </p:cNvPr>
              <p:cNvSpPr/>
              <p:nvPr/>
            </p:nvSpPr>
            <p:spPr>
              <a:xfrm>
                <a:off x="5504719" y="541230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DAF5ED1-8F45-4B49-A471-A0EA443DF9CA}"/>
                  </a:ext>
                </a:extLst>
              </p:cNvPr>
              <p:cNvSpPr/>
              <p:nvPr/>
            </p:nvSpPr>
            <p:spPr>
              <a:xfrm>
                <a:off x="5275146" y="505004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9C0FBEE-BDFD-0C4E-8A4C-15376BCE520D}"/>
                  </a:ext>
                </a:extLst>
              </p:cNvPr>
              <p:cNvSpPr/>
              <p:nvPr/>
            </p:nvSpPr>
            <p:spPr>
              <a:xfrm>
                <a:off x="5580327" y="545536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BCBA724D-0EF1-D84C-A2A4-D3A4F6AE75AB}"/>
                  </a:ext>
                </a:extLst>
              </p:cNvPr>
              <p:cNvSpPr/>
              <p:nvPr/>
            </p:nvSpPr>
            <p:spPr>
              <a:xfrm>
                <a:off x="5705777" y="506698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413F835-A259-EB4E-9684-9153ED2758F6}"/>
                  </a:ext>
                </a:extLst>
              </p:cNvPr>
              <p:cNvSpPr/>
              <p:nvPr/>
            </p:nvSpPr>
            <p:spPr>
              <a:xfrm>
                <a:off x="5665533" y="5889989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FBD376A-62F2-F143-B951-98D870E3DCFF}"/>
                  </a:ext>
                </a:extLst>
              </p:cNvPr>
              <p:cNvSpPr/>
              <p:nvPr/>
            </p:nvSpPr>
            <p:spPr>
              <a:xfrm>
                <a:off x="5845248" y="5388498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989D9-63F9-E14D-92FD-6C0E0440D4BC}"/>
                  </a:ext>
                </a:extLst>
              </p:cNvPr>
              <p:cNvSpPr/>
              <p:nvPr/>
            </p:nvSpPr>
            <p:spPr>
              <a:xfrm>
                <a:off x="5632882" y="5804867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544B22C-140E-2049-87B0-0589C11DB2F5}"/>
                  </a:ext>
                </a:extLst>
              </p:cNvPr>
              <p:cNvSpPr/>
              <p:nvPr/>
            </p:nvSpPr>
            <p:spPr>
              <a:xfrm>
                <a:off x="5288248" y="5717938"/>
                <a:ext cx="47620" cy="476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96E7AFD-BBC8-F143-87C9-477E51AA924A}"/>
                  </a:ext>
                </a:extLst>
              </p:cNvPr>
              <p:cNvSpPr/>
              <p:nvPr/>
            </p:nvSpPr>
            <p:spPr>
              <a:xfrm>
                <a:off x="5672690" y="5158400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B59EA9E-DFAC-E341-A2D2-EB488431CD4E}"/>
                  </a:ext>
                </a:extLst>
              </p:cNvPr>
              <p:cNvSpPr/>
              <p:nvPr/>
            </p:nvSpPr>
            <p:spPr>
              <a:xfrm>
                <a:off x="5865788" y="572845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795071B-549F-734A-92E9-452BC7BF3910}"/>
                  </a:ext>
                </a:extLst>
              </p:cNvPr>
              <p:cNvSpPr/>
              <p:nvPr/>
            </p:nvSpPr>
            <p:spPr>
              <a:xfrm>
                <a:off x="5960534" y="5304203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24C55BA-BECD-DC45-A299-EDD0294FF9D0}"/>
                  </a:ext>
                </a:extLst>
              </p:cNvPr>
              <p:cNvSpPr/>
              <p:nvPr/>
            </p:nvSpPr>
            <p:spPr>
              <a:xfrm>
                <a:off x="5627948" y="4958054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D541DE5-E792-AD41-912E-CAFE0362A778}"/>
                  </a:ext>
                </a:extLst>
              </p:cNvPr>
              <p:cNvSpPr/>
              <p:nvPr/>
            </p:nvSpPr>
            <p:spPr>
              <a:xfrm>
                <a:off x="5913971" y="5671536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17BB85F-6442-674C-B924-485F28E47F6E}"/>
                  </a:ext>
                </a:extLst>
              </p:cNvPr>
              <p:cNvSpPr/>
              <p:nvPr/>
            </p:nvSpPr>
            <p:spPr>
              <a:xfrm>
                <a:off x="5257036" y="5155392"/>
                <a:ext cx="47620" cy="476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79" name="Picture 37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518C680A-52AB-A847-BD61-A9A17E19E4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47" t="26074" r="16246" b="61701"/>
          <a:stretch/>
        </p:blipFill>
        <p:spPr>
          <a:xfrm>
            <a:off x="884290" y="5006045"/>
            <a:ext cx="527668" cy="467817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18BDD57F-5AA5-3D4B-8ED6-285A8C0290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876596" y="5896671"/>
            <a:ext cx="545577" cy="570196"/>
          </a:xfrm>
          <a:prstGeom prst="rect">
            <a:avLst/>
          </a:prstGeom>
        </p:spPr>
      </p:pic>
      <p:pic>
        <p:nvPicPr>
          <p:cNvPr id="199" name="Picture 19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B50E27-DA16-114F-943A-BDDAE933E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9502" y="5406175"/>
            <a:ext cx="641348" cy="6413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127DF5-5D16-AB48-99C7-E2CE69989F23}"/>
              </a:ext>
            </a:extLst>
          </p:cNvPr>
          <p:cNvGrpSpPr/>
          <p:nvPr/>
        </p:nvGrpSpPr>
        <p:grpSpPr>
          <a:xfrm>
            <a:off x="8839556" y="4816001"/>
            <a:ext cx="2365647" cy="1588985"/>
            <a:chOff x="8707476" y="4454729"/>
            <a:chExt cx="2365647" cy="1588985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AFF63976-D8C1-6541-89DB-E082A2A7B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AD52DF7-06AC-0C4D-8A58-F66E5148325B}"/>
                </a:ext>
              </a:extLst>
            </p:cNvPr>
            <p:cNvSpPr/>
            <p:nvPr/>
          </p:nvSpPr>
          <p:spPr>
            <a:xfrm>
              <a:off x="8797866" y="5198983"/>
              <a:ext cx="532435" cy="164181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592FA4-0D23-9448-93C7-674D2B2F07FD}"/>
                </a:ext>
              </a:extLst>
            </p:cNvPr>
            <p:cNvSpPr txBox="1"/>
            <p:nvPr/>
          </p:nvSpPr>
          <p:spPr>
            <a:xfrm>
              <a:off x="8707476" y="4910401"/>
              <a:ext cx="670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0C75775-548D-7E4E-9BBB-B2ED04ED99CE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9DA35FD-7D9A-A24B-B756-743982B44BA2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06D3DF6-05FF-C84C-837E-D6662903CDBC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C4251-781F-AF4C-8A49-5952CCB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94931" y="5093872"/>
              <a:ext cx="215900" cy="33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9930B4-34FA-804D-89EB-8CBDA4A77D24}"/>
              </a:ext>
            </a:extLst>
          </p:cNvPr>
          <p:cNvSpPr txBox="1"/>
          <p:nvPr/>
        </p:nvSpPr>
        <p:spPr>
          <a:xfrm>
            <a:off x="2311678" y="4625180"/>
            <a:ext cx="12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AE:</a:t>
            </a:r>
          </a:p>
        </p:txBody>
      </p:sp>
      <p:sp>
        <p:nvSpPr>
          <p:cNvPr id="260" name="Right Arrow 259">
            <a:extLst>
              <a:ext uri="{FF2B5EF4-FFF2-40B4-BE49-F238E27FC236}">
                <a16:creationId xmlns:a16="http://schemas.microsoft.com/office/drawing/2014/main" id="{A48C2338-AEA5-5543-BA19-34FB4F6DFE83}"/>
              </a:ext>
            </a:extLst>
          </p:cNvPr>
          <p:cNvSpPr/>
          <p:nvPr/>
        </p:nvSpPr>
        <p:spPr>
          <a:xfrm>
            <a:off x="1636864" y="5144718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ight Arrow 260">
            <a:extLst>
              <a:ext uri="{FF2B5EF4-FFF2-40B4-BE49-F238E27FC236}">
                <a16:creationId xmlns:a16="http://schemas.microsoft.com/office/drawing/2014/main" id="{C9137619-79EE-E948-B1D0-C54226B4558F}"/>
              </a:ext>
            </a:extLst>
          </p:cNvPr>
          <p:cNvSpPr/>
          <p:nvPr/>
        </p:nvSpPr>
        <p:spPr>
          <a:xfrm>
            <a:off x="1636135" y="5917424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600A6F-8A27-2746-B62E-25543B52EF2A}"/>
              </a:ext>
            </a:extLst>
          </p:cNvPr>
          <p:cNvGrpSpPr/>
          <p:nvPr/>
        </p:nvGrpSpPr>
        <p:grpSpPr>
          <a:xfrm>
            <a:off x="4778952" y="4908438"/>
            <a:ext cx="1784642" cy="760627"/>
            <a:chOff x="4697672" y="4867798"/>
            <a:chExt cx="1784642" cy="76062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4D258C-E2DA-1544-8926-190273D855B8}"/>
                </a:ext>
              </a:extLst>
            </p:cNvPr>
            <p:cNvGrpSpPr/>
            <p:nvPr/>
          </p:nvGrpSpPr>
          <p:grpSpPr>
            <a:xfrm>
              <a:off x="4811647" y="5039606"/>
              <a:ext cx="1213366" cy="271839"/>
              <a:chOff x="4811647" y="5039606"/>
              <a:chExt cx="1213366" cy="271839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F5A46BB-8CBB-484B-ADDC-C1EDC3C05CBA}"/>
                  </a:ext>
                </a:extLst>
              </p:cNvPr>
              <p:cNvSpPr/>
              <p:nvPr/>
            </p:nvSpPr>
            <p:spPr>
              <a:xfrm>
                <a:off x="5108702" y="5050510"/>
                <a:ext cx="83740" cy="837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DB5DF47-109B-A649-BC88-F33B69C7BB04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CC34C60-5A83-064E-8798-E6F71AE1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A9552CC-8BD3-4D40-B965-66219F2C0DE5}"/>
                    </a:ext>
                  </a:extLst>
                </p:cNvPr>
                <p:cNvSpPr txBox="1"/>
                <p:nvPr/>
              </p:nvSpPr>
              <p:spPr>
                <a:xfrm>
                  <a:off x="5681591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BBBCC43-E84A-4E45-949D-836C2CBCD1EC}"/>
                    </a:ext>
                  </a:extLst>
                </p:cNvPr>
                <p:cNvSpPr txBox="1"/>
                <p:nvPr/>
              </p:nvSpPr>
              <p:spPr>
                <a:xfrm>
                  <a:off x="533122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A85055AB-48D8-F44A-BBD3-51CC9678C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817D99C5-8A68-9B49-8D76-0B76D3506F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A750073A-07B5-0C4F-B65A-4820B1F02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9CA6F508-FF6D-A44B-A15D-6491D144623C}"/>
                    </a:ext>
                  </a:extLst>
                </p:cNvPr>
                <p:cNvSpPr txBox="1"/>
                <p:nvPr/>
              </p:nvSpPr>
              <p:spPr>
                <a:xfrm>
                  <a:off x="4931881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4B29D2-511A-BC4C-B170-426DAA6015ED}"/>
                </a:ext>
              </a:extLst>
            </p:cNvPr>
            <p:cNvGrpSpPr/>
            <p:nvPr/>
          </p:nvGrpSpPr>
          <p:grpSpPr>
            <a:xfrm>
              <a:off x="4816381" y="5356586"/>
              <a:ext cx="1213366" cy="271839"/>
              <a:chOff x="4828054" y="5395496"/>
              <a:chExt cx="1213366" cy="271839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AEEDFAFA-DF43-EF4A-9607-8D07A4BBC31B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312E08D2-C2A7-614D-8A1F-E88902608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2F3847D9-6C5C-2040-9BD7-06288F3D20B2}"/>
                    </a:ext>
                  </a:extLst>
                </p:cNvPr>
                <p:cNvSpPr txBox="1"/>
                <p:nvPr/>
              </p:nvSpPr>
              <p:spPr>
                <a:xfrm>
                  <a:off x="5671944" y="5092021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5D3E793-EDFB-1048-A2CE-0D77B7CC15FC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729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321A4AF4-42D5-654D-B909-BDB2F7E13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12DF2966-8A82-0B4D-9EA4-74B57331A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507500CA-5C7F-B840-99B8-9A9FFAAD5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A3269D8-1CF7-2E49-8AAE-FC2AD53494D7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9615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0CA8586-78B2-DC4F-AB5B-D01AA5B11CDC}"/>
                  </a:ext>
                </a:extLst>
              </p:cNvPr>
              <p:cNvSpPr/>
              <p:nvPr/>
            </p:nvSpPr>
            <p:spPr>
              <a:xfrm>
                <a:off x="5684780" y="5398488"/>
                <a:ext cx="85933" cy="85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F72C3A7-0E3A-1841-8F40-E1DD80F1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8876" y="5260519"/>
              <a:ext cx="287733" cy="265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98FF4DE-368A-2445-A098-1DFFDB4D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8954" y="4922634"/>
              <a:ext cx="266453" cy="245957"/>
            </a:xfrm>
            <a:prstGeom prst="rect">
              <a:avLst/>
            </a:prstGeom>
          </p:spPr>
        </p:pic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97E8DA27-35C9-FF49-B1BC-15DF54DCFDD5}"/>
                </a:ext>
              </a:extLst>
            </p:cNvPr>
            <p:cNvSpPr/>
            <p:nvPr/>
          </p:nvSpPr>
          <p:spPr>
            <a:xfrm>
              <a:off x="4697672" y="4867798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D6EAF6-9A3F-7C49-AE84-BF28275525A1}"/>
              </a:ext>
            </a:extLst>
          </p:cNvPr>
          <p:cNvGrpSpPr/>
          <p:nvPr/>
        </p:nvGrpSpPr>
        <p:grpSpPr>
          <a:xfrm>
            <a:off x="4796550" y="5730310"/>
            <a:ext cx="1784642" cy="735330"/>
            <a:chOff x="4694950" y="5689670"/>
            <a:chExt cx="1784642" cy="7353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972E9DF-BB76-1749-885B-C90E96A7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9025" y="6053199"/>
              <a:ext cx="266453" cy="24595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D7575C-490A-9A41-8CAA-2B00DD24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5730506"/>
              <a:ext cx="266453" cy="245957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91FC80F-0393-3B43-B172-CB4255B89308}"/>
                </a:ext>
              </a:extLst>
            </p:cNvPr>
            <p:cNvGrpSpPr/>
            <p:nvPr/>
          </p:nvGrpSpPr>
          <p:grpSpPr>
            <a:xfrm>
              <a:off x="4817196" y="5836181"/>
              <a:ext cx="1213366" cy="271839"/>
              <a:chOff x="4811647" y="5039606"/>
              <a:chExt cx="1213366" cy="271839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19CEE61F-7759-2F48-B071-B6F7446653E1}"/>
                  </a:ext>
                </a:extLst>
              </p:cNvPr>
              <p:cNvSpPr/>
              <p:nvPr/>
            </p:nvSpPr>
            <p:spPr>
              <a:xfrm>
                <a:off x="5117799" y="5040389"/>
                <a:ext cx="93861" cy="9386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D2230E-3000-8F41-8D8E-71DCC6C97F8A}"/>
                  </a:ext>
                </a:extLst>
              </p:cNvPr>
              <p:cNvGrpSpPr/>
              <p:nvPr/>
            </p:nvGrpSpPr>
            <p:grpSpPr>
              <a:xfrm>
                <a:off x="4811647" y="503960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243" name="Straight Arrow Connector 242">
                  <a:extLst>
                    <a:ext uri="{FF2B5EF4-FFF2-40B4-BE49-F238E27FC236}">
                      <a16:creationId xmlns:a16="http://schemas.microsoft.com/office/drawing/2014/main" id="{44060D3E-8721-AD40-9020-F82D5B51D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E41A172E-37AA-E546-A380-CDDB42AE45C3}"/>
                    </a:ext>
                  </a:extLst>
                </p:cNvPr>
                <p:cNvSpPr txBox="1"/>
                <p:nvPr/>
              </p:nvSpPr>
              <p:spPr>
                <a:xfrm>
                  <a:off x="5689757" y="5092021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DDF3514F-F615-4C43-BCCF-88EAF0F4CE06}"/>
                    </a:ext>
                  </a:extLst>
                </p:cNvPr>
                <p:cNvSpPr txBox="1"/>
                <p:nvPr/>
              </p:nvSpPr>
              <p:spPr>
                <a:xfrm>
                  <a:off x="5331219" y="5091017"/>
                  <a:ext cx="16175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246" name="Straight Arrow Connector 245">
                  <a:extLst>
                    <a:ext uri="{FF2B5EF4-FFF2-40B4-BE49-F238E27FC236}">
                      <a16:creationId xmlns:a16="http://schemas.microsoft.com/office/drawing/2014/main" id="{279101D3-08AA-3E44-B670-6D0210240A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8964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>
                  <a:extLst>
                    <a:ext uri="{FF2B5EF4-FFF2-40B4-BE49-F238E27FC236}">
                      <a16:creationId xmlns:a16="http://schemas.microsoft.com/office/drawing/2014/main" id="{4CD6DE63-A0A5-8949-BE2F-88272B6F8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209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>
                  <a:extLst>
                    <a:ext uri="{FF2B5EF4-FFF2-40B4-BE49-F238E27FC236}">
                      <a16:creationId xmlns:a16="http://schemas.microsoft.com/office/drawing/2014/main" id="{BEA33286-FA37-5047-A745-06821671C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9051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9B5E969B-6F33-634D-BBEE-BC4D093217B9}"/>
                    </a:ext>
                  </a:extLst>
                </p:cNvPr>
                <p:cNvSpPr txBox="1"/>
                <p:nvPr/>
              </p:nvSpPr>
              <p:spPr>
                <a:xfrm>
                  <a:off x="4931882" y="5096001"/>
                  <a:ext cx="27700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47DD8863-0BE8-3C4D-BBB9-262330CB0D73}"/>
                </a:ext>
              </a:extLst>
            </p:cNvPr>
            <p:cNvGrpSpPr/>
            <p:nvPr/>
          </p:nvGrpSpPr>
          <p:grpSpPr>
            <a:xfrm>
              <a:off x="4821930" y="6153161"/>
              <a:ext cx="1213366" cy="271839"/>
              <a:chOff x="4828054" y="5395496"/>
              <a:chExt cx="1213366" cy="271839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3CCA3F25-59E7-574C-991A-DC023B2D058F}"/>
                  </a:ext>
                </a:extLst>
              </p:cNvPr>
              <p:cNvGrpSpPr/>
              <p:nvPr/>
            </p:nvGrpSpPr>
            <p:grpSpPr>
              <a:xfrm>
                <a:off x="4828054" y="5395496"/>
                <a:ext cx="1213366" cy="271839"/>
                <a:chOff x="4808427" y="5039606"/>
                <a:chExt cx="1213366" cy="271839"/>
              </a:xfrm>
            </p:grpSpPr>
            <p:cxnSp>
              <p:nvCxnSpPr>
                <p:cNvPr id="253" name="Straight Arrow Connector 252">
                  <a:extLst>
                    <a:ext uri="{FF2B5EF4-FFF2-40B4-BE49-F238E27FC236}">
                      <a16:creationId xmlns:a16="http://schemas.microsoft.com/office/drawing/2014/main" id="{465070ED-F53E-3D4E-A110-CB782AE3D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8427" y="5087009"/>
                  <a:ext cx="121336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27A9C2E3-5AF4-8A42-802D-16F400E6E887}"/>
                    </a:ext>
                  </a:extLst>
                </p:cNvPr>
                <p:cNvSpPr txBox="1"/>
                <p:nvPr/>
              </p:nvSpPr>
              <p:spPr>
                <a:xfrm>
                  <a:off x="5687984" y="5092021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89898E1C-36A3-1A49-A1B1-2D78475AF12C}"/>
                    </a:ext>
                  </a:extLst>
                </p:cNvPr>
                <p:cNvSpPr txBox="1"/>
                <p:nvPr/>
              </p:nvSpPr>
              <p:spPr>
                <a:xfrm>
                  <a:off x="5328000" y="5091017"/>
                  <a:ext cx="1621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0</a:t>
                  </a:r>
                </a:p>
              </p:txBody>
            </p:sp>
            <p:cxnSp>
              <p:nvCxnSpPr>
                <p:cNvPr id="256" name="Straight Arrow Connector 255">
                  <a:extLst>
                    <a:ext uri="{FF2B5EF4-FFF2-40B4-BE49-F238E27FC236}">
                      <a16:creationId xmlns:a16="http://schemas.microsoft.com/office/drawing/2014/main" id="{C009E472-977E-8043-BC00-B6332398A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525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6B87B9AF-16D2-2B45-8226-88F0D015C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877" y="5042753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>
                  <a:extLst>
                    <a:ext uri="{FF2B5EF4-FFF2-40B4-BE49-F238E27FC236}">
                      <a16:creationId xmlns:a16="http://schemas.microsoft.com/office/drawing/2014/main" id="{9B658DAF-3001-D84E-89FA-BA8F13E7D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2612" y="5039606"/>
                  <a:ext cx="0" cy="90900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014BACAF-88F5-FF4A-AD01-7BC9F594721D}"/>
                    </a:ext>
                  </a:extLst>
                </p:cNvPr>
                <p:cNvSpPr txBox="1"/>
                <p:nvPr/>
              </p:nvSpPr>
              <p:spPr>
                <a:xfrm>
                  <a:off x="4925442" y="5096001"/>
                  <a:ext cx="2775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-1</a:t>
                  </a:r>
                </a:p>
              </p:txBody>
            </p:sp>
          </p:grp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5585AEF2-DA05-064C-8952-9FAE86DE29FB}"/>
                  </a:ext>
                </a:extLst>
              </p:cNvPr>
              <p:cNvSpPr/>
              <p:nvPr/>
            </p:nvSpPr>
            <p:spPr>
              <a:xfrm>
                <a:off x="5208918" y="5404037"/>
                <a:ext cx="84956" cy="84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Rounded Rectangle 264">
              <a:extLst>
                <a:ext uri="{FF2B5EF4-FFF2-40B4-BE49-F238E27FC236}">
                  <a16:creationId xmlns:a16="http://schemas.microsoft.com/office/drawing/2014/main" id="{6277B0F9-8682-7D44-9FE0-33F07D9989B8}"/>
                </a:ext>
              </a:extLst>
            </p:cNvPr>
            <p:cNvSpPr/>
            <p:nvPr/>
          </p:nvSpPr>
          <p:spPr>
            <a:xfrm>
              <a:off x="4694950" y="5689670"/>
              <a:ext cx="1784642" cy="72341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B246FD-20C4-7848-8AA8-8E3CD14825F0}"/>
              </a:ext>
            </a:extLst>
          </p:cNvPr>
          <p:cNvCxnSpPr>
            <a:cxnSpLocks/>
          </p:cNvCxnSpPr>
          <p:nvPr/>
        </p:nvCxnSpPr>
        <p:spPr>
          <a:xfrm flipV="1">
            <a:off x="6524244" y="5958225"/>
            <a:ext cx="1410716" cy="114104"/>
          </a:xfrm>
          <a:prstGeom prst="straightConnector1">
            <a:avLst/>
          </a:prstGeom>
          <a:ln w="127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815E763-BB5A-D84C-8F79-DF34001C0273}"/>
              </a:ext>
            </a:extLst>
          </p:cNvPr>
          <p:cNvCxnSpPr>
            <a:cxnSpLocks/>
          </p:cNvCxnSpPr>
          <p:nvPr/>
        </p:nvCxnSpPr>
        <p:spPr>
          <a:xfrm>
            <a:off x="6545192" y="5415634"/>
            <a:ext cx="1302559" cy="58228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865C6BD1-D747-DE40-9A37-106672B7C513}"/>
              </a:ext>
            </a:extLst>
          </p:cNvPr>
          <p:cNvSpPr/>
          <p:nvPr/>
        </p:nvSpPr>
        <p:spPr>
          <a:xfrm rot="1800000">
            <a:off x="4209948" y="5819696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BCEE09F-DD39-2E42-A264-7B8B26337802}"/>
              </a:ext>
            </a:extLst>
          </p:cNvPr>
          <p:cNvSpPr/>
          <p:nvPr/>
        </p:nvSpPr>
        <p:spPr>
          <a:xfrm rot="20642555">
            <a:off x="4247546" y="5257789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323FFB-DA8B-0A44-B95B-13DF5967F00E}"/>
              </a:ext>
            </a:extLst>
          </p:cNvPr>
          <p:cNvCxnSpPr/>
          <p:nvPr/>
        </p:nvCxnSpPr>
        <p:spPr>
          <a:xfrm>
            <a:off x="152400" y="4594700"/>
            <a:ext cx="11678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1648E346-9EE2-1744-B56A-47C784FD27D5}"/>
              </a:ext>
            </a:extLst>
          </p:cNvPr>
          <p:cNvSpPr txBox="1"/>
          <p:nvPr/>
        </p:nvSpPr>
        <p:spPr>
          <a:xfrm>
            <a:off x="3913881" y="4573555"/>
            <a:ext cx="35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input x is mapped to a point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F96189-2181-9C48-86BF-EFB774DFE121}"/>
              </a:ext>
            </a:extLst>
          </p:cNvPr>
          <p:cNvSpPr txBox="1"/>
          <p:nvPr/>
        </p:nvSpPr>
        <p:spPr>
          <a:xfrm>
            <a:off x="7722102" y="4592269"/>
            <a:ext cx="335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whole model is deterministic.</a:t>
            </a:r>
          </a:p>
        </p:txBody>
      </p:sp>
    </p:spTree>
    <p:extLst>
      <p:ext uri="{BB962C8B-B14F-4D97-AF65-F5344CB8AC3E}">
        <p14:creationId xmlns:p14="http://schemas.microsoft.com/office/powerpoint/2010/main" val="322541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3532</Words>
  <Application>Microsoft Office PowerPoint</Application>
  <PresentationFormat>Widescreen</PresentationFormat>
  <Paragraphs>538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</vt:lpstr>
      <vt:lpstr>Office Theme</vt:lpstr>
      <vt:lpstr>Variational Auto-Encoders (Part 1)</vt:lpstr>
      <vt:lpstr>What we’ll learn about Variational Auto-Encoders:</vt:lpstr>
      <vt:lpstr>From basic deterministic AE to Variational AE</vt:lpstr>
      <vt:lpstr>From basic deterministic AE to Variational AE</vt:lpstr>
      <vt:lpstr>From basic deterministic AE to Variational AE</vt:lpstr>
      <vt:lpstr>From basic deterministic AE to Variational AE</vt:lpstr>
      <vt:lpstr>From basic deterministic AE to Variational AE</vt:lpstr>
      <vt:lpstr>From basic deterministic AE to Variational AE</vt:lpstr>
      <vt:lpstr>1. Probabilistic Encoder</vt:lpstr>
      <vt:lpstr>1. Probabilistic Encoder</vt:lpstr>
      <vt:lpstr>1. Probabilistic Encoder</vt:lpstr>
      <vt:lpstr>1. Probabilistic Encoder</vt:lpstr>
      <vt:lpstr>1. Probabilistic Encoder</vt:lpstr>
      <vt:lpstr>PowerPoint Presentation</vt:lpstr>
      <vt:lpstr>PowerPoint Presentation</vt:lpstr>
      <vt:lpstr>Uncertainty (low probability) in encoding</vt:lpstr>
      <vt:lpstr>How to interpret “overlaps” of predicted distributions for z?</vt:lpstr>
      <vt:lpstr>How to interpret “overlaps” of predicted distributions for z?</vt:lpstr>
      <vt:lpstr>PowerPoint Presentation</vt:lpstr>
      <vt:lpstr>2. Stochastic Decoder (during training)</vt:lpstr>
      <vt:lpstr>2. Stochastic Decoder (during training)</vt:lpstr>
      <vt:lpstr>2. Stochastic Decoder (during training)</vt:lpstr>
      <vt:lpstr>2. Stochastic Decoder (during training)</vt:lpstr>
      <vt:lpstr>2. Stochastic Decoder (during training)</vt:lpstr>
      <vt:lpstr>3. Training Objective</vt:lpstr>
      <vt:lpstr>3. Training Objective</vt:lpstr>
      <vt:lpstr>3. Training Objective</vt:lpstr>
      <vt:lpstr>3. Training Objective: Reconstruction loss</vt:lpstr>
      <vt:lpstr>3. Training Objective: Reconstruction loss</vt:lpstr>
      <vt:lpstr>Effect of Reconstruction loss:</vt:lpstr>
      <vt:lpstr>Effect of Reconstruction loss: on the predicted means</vt:lpstr>
      <vt:lpstr>Effect of Reconstruction loss: on the predicted means</vt:lpstr>
      <vt:lpstr>Effect of Reconstruction loss: on the predicted std. deviations</vt:lpstr>
      <vt:lpstr>Effect of Reconstruction loss: on the predicted std. deviations</vt:lpstr>
      <vt:lpstr>Effect of Reconstruction loss: on the predicted std. deviations</vt:lpstr>
      <vt:lpstr>Effect of Reconstruction loss: on the predicted std. deviations</vt:lpstr>
      <vt:lpstr>Influence of Reconstruction loss:</vt:lpstr>
      <vt:lpstr>3. Training Objective: Regularizer</vt:lpstr>
      <vt:lpstr>3. Training Objective: Regularizer</vt:lpstr>
      <vt:lpstr>3. Training Objective: Regularizer</vt:lpstr>
      <vt:lpstr>3. Training Objective: Regularizer</vt:lpstr>
      <vt:lpstr>Effect of Regularizer on means and standard deviations:</vt:lpstr>
      <vt:lpstr>Effect of Regularizer on means and standard deviations:</vt:lpstr>
      <vt:lpstr>Effect of Regularizer:</vt:lpstr>
      <vt:lpstr>Combination of the loss terms:</vt:lpstr>
      <vt:lpstr>Combination of the loss terms:</vt:lpstr>
      <vt:lpstr>Combination of the loss terms:</vt:lpstr>
      <vt:lpstr>4. Re-parameterization trick</vt:lpstr>
      <vt:lpstr>PowerPoint Presentation</vt:lpstr>
      <vt:lpstr>PowerPoint Presentation</vt:lpstr>
      <vt:lpstr>Bringing everything together: Generating new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Jinming Duan (Computer Science)</cp:lastModifiedBy>
  <cp:revision>2840</cp:revision>
  <dcterms:created xsi:type="dcterms:W3CDTF">2021-09-03T10:08:57Z</dcterms:created>
  <dcterms:modified xsi:type="dcterms:W3CDTF">2022-11-25T03:04:39Z</dcterms:modified>
</cp:coreProperties>
</file>